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7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8.xml" ContentType="application/vnd.openxmlformats-officedocument.them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  <p:sldMasterId id="2147483710" r:id="rId3"/>
    <p:sldMasterId id="2147483725" r:id="rId4"/>
    <p:sldMasterId id="2147483759" r:id="rId5"/>
    <p:sldMasterId id="2147483792" r:id="rId6"/>
    <p:sldMasterId id="2147483823" r:id="rId7"/>
    <p:sldMasterId id="2147483836" r:id="rId8"/>
    <p:sldMasterId id="2147483866" r:id="rId9"/>
  </p:sldMasterIdLst>
  <p:notesMasterIdLst>
    <p:notesMasterId r:id="rId27"/>
  </p:notesMasterIdLst>
  <p:sldIdLst>
    <p:sldId id="290" r:id="rId10"/>
    <p:sldId id="324" r:id="rId11"/>
    <p:sldId id="258" r:id="rId12"/>
    <p:sldId id="484" r:id="rId13"/>
    <p:sldId id="2147378019" r:id="rId14"/>
    <p:sldId id="264" r:id="rId15"/>
    <p:sldId id="2146845651" r:id="rId16"/>
    <p:sldId id="2147378014" r:id="rId17"/>
    <p:sldId id="2134805352" r:id="rId18"/>
    <p:sldId id="276" r:id="rId19"/>
    <p:sldId id="2147378017" r:id="rId20"/>
    <p:sldId id="289" r:id="rId21"/>
    <p:sldId id="271" r:id="rId22"/>
    <p:sldId id="2147378018" r:id="rId23"/>
    <p:sldId id="464" r:id="rId24"/>
    <p:sldId id="2147378009" r:id="rId25"/>
    <p:sldId id="288" r:id="rId26"/>
  </p:sldIdLst>
  <p:sldSz cx="12192000" cy="6858000"/>
  <p:notesSz cx="6858000" cy="9144000"/>
  <p:embeddedFontLst>
    <p:embeddedFont>
      <p:font typeface="Aptos" panose="020B0004020202020204" pitchFamily="34" charset="0"/>
      <p:regular r:id="rId28"/>
      <p:bold r:id="rId29"/>
      <p:italic r:id="rId30"/>
      <p:boldItalic r:id="rId31"/>
    </p:embeddedFont>
    <p:embeddedFont>
      <p:font typeface="Aptos Display" panose="020B0004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elvetica" panose="020B0604020202020204" pitchFamily="34" charset="0"/>
      <p:regular r:id="rId40"/>
      <p:bold r:id="rId41"/>
      <p:italic r:id="rId42"/>
      <p:boldItalic r:id="rId43"/>
    </p:embeddedFont>
    <p:embeddedFont>
      <p:font typeface="Lora Medium" pitchFamily="2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Roboto Light" panose="02000000000000000000" pitchFamily="2" charset="0"/>
      <p:regular r:id="rId52"/>
      <p:bold r:id="rId53"/>
      <p:italic r:id="rId54"/>
      <p:boldItalic r:id="rId55"/>
    </p:embeddedFont>
    <p:embeddedFont>
      <p:font typeface="Roboto Medium" panose="02000000000000000000" pitchFamily="2" charset="0"/>
      <p:regular r:id="rId56"/>
      <p:bold r:id="rId57"/>
      <p:italic r:id="rId58"/>
      <p:boldItalic r:id="rId59"/>
    </p:embeddedFont>
    <p:embeddedFont>
      <p:font typeface="Roboto Thin" panose="02000000000000000000" pitchFamily="2" charset="0"/>
      <p:regular r:id="rId60"/>
      <p:bold r:id="rId61"/>
      <p:italic r:id="rId62"/>
      <p:boldItalic r:id="rId63"/>
    </p:embeddedFont>
    <p:embeddedFont>
      <p:font typeface="Segoe UI" panose="020B0502040204020203" pitchFamily="34" charset="0"/>
      <p:regular r:id="rId64"/>
      <p:bold r:id="rId65"/>
      <p:italic r:id="rId66"/>
      <p:boldItalic r:id="rId67"/>
    </p:embeddedFont>
    <p:embeddedFont>
      <p:font typeface="Segoe UI Black" panose="020B0A02040204020203" pitchFamily="34" charset="0"/>
      <p:bold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i6RQlC7Pmj6KOdw5g7e0j7hkmL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CDF9"/>
    <a:srgbClr val="FDB710"/>
    <a:srgbClr val="FC6F18"/>
    <a:srgbClr val="1758A8"/>
    <a:srgbClr val="143277"/>
    <a:srgbClr val="0F2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15FB18-45DC-4F58-B24B-EB0ECFC18396}">
  <a:tblStyle styleId="{FE15FB18-45DC-4F58-B24B-EB0ECFC183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89160" autoAdjust="0"/>
  </p:normalViewPr>
  <p:slideViewPr>
    <p:cSldViewPr snapToGrid="0">
      <p:cViewPr varScale="1">
        <p:scale>
          <a:sx n="75" d="100"/>
          <a:sy n="75" d="100"/>
        </p:scale>
        <p:origin x="1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63" Type="http://schemas.openxmlformats.org/officeDocument/2006/relationships/font" Target="fonts/font36.fntdata"/><Relationship Id="rId68" Type="http://schemas.openxmlformats.org/officeDocument/2006/relationships/font" Target="fonts/font4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font" Target="fonts/font2.fntdata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font" Target="fonts/font39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4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69" Type="http://schemas.openxmlformats.org/officeDocument/2006/relationships/font" Target="fonts/font4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4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font" Target="fonts/font40.fntdata"/><Relationship Id="rId20" Type="http://schemas.openxmlformats.org/officeDocument/2006/relationships/slide" Target="slides/slide11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70" Type="http://customschemas.google.com/relationships/presentationmetadata" Target="meta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1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font" Target="fonts/font38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font" Target="fonts/font12.fntdata"/><Relationship Id="rId34" Type="http://schemas.openxmlformats.org/officeDocument/2006/relationships/font" Target="fonts/font7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kun Liu" userId="f9d93a7c-c9f9-47fd-8d1e-54cbd0cbed6f" providerId="ADAL" clId="{8C04C393-2F85-4228-9F83-4C5990ABCF93}"/>
    <pc:docChg chg="undo redo custSel addSld delSld modSld sldOrd delMainMaster">
      <pc:chgData name="Ankun Liu" userId="f9d93a7c-c9f9-47fd-8d1e-54cbd0cbed6f" providerId="ADAL" clId="{8C04C393-2F85-4228-9F83-4C5990ABCF93}" dt="2024-06-13T08:50:23.817" v="2059" actId="164"/>
      <pc:docMkLst>
        <pc:docMk/>
      </pc:docMkLst>
      <pc:sldChg chg="modSp mod modNotesTx">
        <pc:chgData name="Ankun Liu" userId="f9d93a7c-c9f9-47fd-8d1e-54cbd0cbed6f" providerId="ADAL" clId="{8C04C393-2F85-4228-9F83-4C5990ABCF93}" dt="2024-06-12T03:53:05.947" v="1345" actId="20577"/>
        <pc:sldMkLst>
          <pc:docMk/>
          <pc:sldMk cId="707257384" sldId="258"/>
        </pc:sldMkLst>
        <pc:spChg chg="mod">
          <ac:chgData name="Ankun Liu" userId="f9d93a7c-c9f9-47fd-8d1e-54cbd0cbed6f" providerId="ADAL" clId="{8C04C393-2F85-4228-9F83-4C5990ABCF93}" dt="2024-06-12T01:10:48.547" v="673" actId="1076"/>
          <ac:spMkLst>
            <pc:docMk/>
            <pc:sldMk cId="707257384" sldId="258"/>
            <ac:spMk id="2" creationId="{7E1BBAE0-A255-8A0F-39D8-1ADA0F6F4A2F}"/>
          </ac:spMkLst>
        </pc:spChg>
        <pc:spChg chg="mod">
          <ac:chgData name="Ankun Liu" userId="f9d93a7c-c9f9-47fd-8d1e-54cbd0cbed6f" providerId="ADAL" clId="{8C04C393-2F85-4228-9F83-4C5990ABCF93}" dt="2024-06-12T01:10:20.932" v="672" actId="255"/>
          <ac:spMkLst>
            <pc:docMk/>
            <pc:sldMk cId="707257384" sldId="258"/>
            <ac:spMk id="4" creationId="{72959D5E-2ACE-647C-C8AF-DB0A67AF795C}"/>
          </ac:spMkLst>
        </pc:spChg>
        <pc:spChg chg="mod">
          <ac:chgData name="Ankun Liu" userId="f9d93a7c-c9f9-47fd-8d1e-54cbd0cbed6f" providerId="ADAL" clId="{8C04C393-2F85-4228-9F83-4C5990ABCF93}" dt="2024-06-12T01:10:48.547" v="673" actId="1076"/>
          <ac:spMkLst>
            <pc:docMk/>
            <pc:sldMk cId="707257384" sldId="258"/>
            <ac:spMk id="10" creationId="{2E48E3DF-4DE8-4B48-A65A-C5727496EB4F}"/>
          </ac:spMkLst>
        </pc:spChg>
        <pc:spChg chg="mod">
          <ac:chgData name="Ankun Liu" userId="f9d93a7c-c9f9-47fd-8d1e-54cbd0cbed6f" providerId="ADAL" clId="{8C04C393-2F85-4228-9F83-4C5990ABCF93}" dt="2024-06-12T01:00:08.895" v="531" actId="2711"/>
          <ac:spMkLst>
            <pc:docMk/>
            <pc:sldMk cId="707257384" sldId="258"/>
            <ac:spMk id="15" creationId="{999D43B2-4A26-4F17-92F9-8543B9AFCF8D}"/>
          </ac:spMkLst>
        </pc:spChg>
        <pc:picChg chg="mod">
          <ac:chgData name="Ankun Liu" userId="f9d93a7c-c9f9-47fd-8d1e-54cbd0cbed6f" providerId="ADAL" clId="{8C04C393-2F85-4228-9F83-4C5990ABCF93}" dt="2024-06-12T01:01:41.775" v="534" actId="1076"/>
          <ac:picMkLst>
            <pc:docMk/>
            <pc:sldMk cId="707257384" sldId="258"/>
            <ac:picMk id="3" creationId="{7B5F245C-9B62-4E36-A568-B46BEF264F85}"/>
          </ac:picMkLst>
        </pc:picChg>
        <pc:picChg chg="mod">
          <ac:chgData name="Ankun Liu" userId="f9d93a7c-c9f9-47fd-8d1e-54cbd0cbed6f" providerId="ADAL" clId="{8C04C393-2F85-4228-9F83-4C5990ABCF93}" dt="2024-06-12T01:10:48.547" v="673" actId="1076"/>
          <ac:picMkLst>
            <pc:docMk/>
            <pc:sldMk cId="707257384" sldId="258"/>
            <ac:picMk id="11" creationId="{E8C9B681-921F-46EE-B4D7-BC41C3FEBC0C}"/>
          </ac:picMkLst>
        </pc:picChg>
      </pc:sldChg>
      <pc:sldChg chg="del">
        <pc:chgData name="Ankun Liu" userId="f9d93a7c-c9f9-47fd-8d1e-54cbd0cbed6f" providerId="ADAL" clId="{8C04C393-2F85-4228-9F83-4C5990ABCF93}" dt="2024-06-11T11:04:24.549" v="44" actId="47"/>
        <pc:sldMkLst>
          <pc:docMk/>
          <pc:sldMk cId="0" sldId="261"/>
        </pc:sldMkLst>
      </pc:sldChg>
      <pc:sldChg chg="del">
        <pc:chgData name="Ankun Liu" userId="f9d93a7c-c9f9-47fd-8d1e-54cbd0cbed6f" providerId="ADAL" clId="{8C04C393-2F85-4228-9F83-4C5990ABCF93}" dt="2024-06-12T04:11:29.559" v="1526" actId="47"/>
        <pc:sldMkLst>
          <pc:docMk/>
          <pc:sldMk cId="2395857783" sldId="263"/>
        </pc:sldMkLst>
      </pc:sldChg>
      <pc:sldChg chg="modSp mod">
        <pc:chgData name="Ankun Liu" userId="f9d93a7c-c9f9-47fd-8d1e-54cbd0cbed6f" providerId="ADAL" clId="{8C04C393-2F85-4228-9F83-4C5990ABCF93}" dt="2024-06-12T04:54:44.941" v="1946" actId="113"/>
        <pc:sldMkLst>
          <pc:docMk/>
          <pc:sldMk cId="0" sldId="264"/>
        </pc:sldMkLst>
        <pc:spChg chg="mod">
          <ac:chgData name="Ankun Liu" userId="f9d93a7c-c9f9-47fd-8d1e-54cbd0cbed6f" providerId="ADAL" clId="{8C04C393-2F85-4228-9F83-4C5990ABCF93}" dt="2024-06-12T04:54:44.941" v="1946" actId="113"/>
          <ac:spMkLst>
            <pc:docMk/>
            <pc:sldMk cId="0" sldId="264"/>
            <ac:spMk id="391" creationId="{00000000-0000-0000-0000-000000000000}"/>
          </ac:spMkLst>
        </pc:spChg>
        <pc:spChg chg="mod">
          <ac:chgData name="Ankun Liu" userId="f9d93a7c-c9f9-47fd-8d1e-54cbd0cbed6f" providerId="ADAL" clId="{8C04C393-2F85-4228-9F83-4C5990ABCF93}" dt="2024-06-12T04:54:10.216" v="1942" actId="2711"/>
          <ac:spMkLst>
            <pc:docMk/>
            <pc:sldMk cId="0" sldId="264"/>
            <ac:spMk id="392" creationId="{00000000-0000-0000-0000-000000000000}"/>
          </ac:spMkLst>
        </pc:spChg>
        <pc:picChg chg="mod">
          <ac:chgData name="Ankun Liu" userId="f9d93a7c-c9f9-47fd-8d1e-54cbd0cbed6f" providerId="ADAL" clId="{8C04C393-2F85-4228-9F83-4C5990ABCF93}" dt="2024-06-11T11:07:09.149" v="103" actId="1076"/>
          <ac:picMkLst>
            <pc:docMk/>
            <pc:sldMk cId="0" sldId="264"/>
            <ac:picMk id="6" creationId="{BFBC7779-DCAA-6E6E-464C-EE8FE8EA602D}"/>
          </ac:picMkLst>
        </pc:picChg>
      </pc:sldChg>
      <pc:sldChg chg="del">
        <pc:chgData name="Ankun Liu" userId="f9d93a7c-c9f9-47fd-8d1e-54cbd0cbed6f" providerId="ADAL" clId="{8C04C393-2F85-4228-9F83-4C5990ABCF93}" dt="2024-06-11T11:05:30.808" v="88" actId="47"/>
        <pc:sldMkLst>
          <pc:docMk/>
          <pc:sldMk cId="0" sldId="266"/>
        </pc:sldMkLst>
      </pc:sldChg>
      <pc:sldChg chg="del ord">
        <pc:chgData name="Ankun Liu" userId="f9d93a7c-c9f9-47fd-8d1e-54cbd0cbed6f" providerId="ADAL" clId="{8C04C393-2F85-4228-9F83-4C5990ABCF93}" dt="2024-06-12T03:52:21.972" v="1344" actId="47"/>
        <pc:sldMkLst>
          <pc:docMk/>
          <pc:sldMk cId="0" sldId="269"/>
        </pc:sldMkLst>
      </pc:sldChg>
      <pc:sldChg chg="addSp delSp modSp mod modNotesTx">
        <pc:chgData name="Ankun Liu" userId="f9d93a7c-c9f9-47fd-8d1e-54cbd0cbed6f" providerId="ADAL" clId="{8C04C393-2F85-4228-9F83-4C5990ABCF93}" dt="2024-06-13T08:50:23.817" v="2059" actId="164"/>
        <pc:sldMkLst>
          <pc:docMk/>
          <pc:sldMk cId="0" sldId="271"/>
        </pc:sldMkLst>
        <pc:spChg chg="del mod">
          <ac:chgData name="Ankun Liu" userId="f9d93a7c-c9f9-47fd-8d1e-54cbd0cbed6f" providerId="ADAL" clId="{8C04C393-2F85-4228-9F83-4C5990ABCF93}" dt="2024-06-12T04:32:34.137" v="1635" actId="478"/>
          <ac:spMkLst>
            <pc:docMk/>
            <pc:sldMk cId="0" sldId="271"/>
            <ac:spMk id="2" creationId="{9E27EE8D-9394-2A16-2635-4D7152B1FFC5}"/>
          </ac:spMkLst>
        </pc:spChg>
        <pc:spChg chg="del mod">
          <ac:chgData name="Ankun Liu" userId="f9d93a7c-c9f9-47fd-8d1e-54cbd0cbed6f" providerId="ADAL" clId="{8C04C393-2F85-4228-9F83-4C5990ABCF93}" dt="2024-06-12T04:21:09.544" v="1602" actId="478"/>
          <ac:spMkLst>
            <pc:docMk/>
            <pc:sldMk cId="0" sldId="271"/>
            <ac:spMk id="3" creationId="{5E304244-6B9A-F5CA-5A10-41DD2997A858}"/>
          </ac:spMkLst>
        </pc:spChg>
        <pc:spChg chg="del mod">
          <ac:chgData name="Ankun Liu" userId="f9d93a7c-c9f9-47fd-8d1e-54cbd0cbed6f" providerId="ADAL" clId="{8C04C393-2F85-4228-9F83-4C5990ABCF93}" dt="2024-06-12T04:21:32.039" v="1603" actId="478"/>
          <ac:spMkLst>
            <pc:docMk/>
            <pc:sldMk cId="0" sldId="271"/>
            <ac:spMk id="4" creationId="{254DB9BE-4942-4983-A7F3-E3D6E310690F}"/>
          </ac:spMkLst>
        </pc:spChg>
        <pc:spChg chg="add mod">
          <ac:chgData name="Ankun Liu" userId="f9d93a7c-c9f9-47fd-8d1e-54cbd0cbed6f" providerId="ADAL" clId="{8C04C393-2F85-4228-9F83-4C5990ABCF93}" dt="2024-06-12T01:56:00.533" v="1114" actId="2711"/>
          <ac:spMkLst>
            <pc:docMk/>
            <pc:sldMk cId="0" sldId="271"/>
            <ac:spMk id="5" creationId="{8F58A414-EBEE-8F4F-7F4F-E51A79F4206B}"/>
          </ac:spMkLst>
        </pc:spChg>
        <pc:spChg chg="del mod">
          <ac:chgData name="Ankun Liu" userId="f9d93a7c-c9f9-47fd-8d1e-54cbd0cbed6f" providerId="ADAL" clId="{8C04C393-2F85-4228-9F83-4C5990ABCF93}" dt="2024-06-12T04:21:44.529" v="1606" actId="478"/>
          <ac:spMkLst>
            <pc:docMk/>
            <pc:sldMk cId="0" sldId="271"/>
            <ac:spMk id="6" creationId="{F2F49298-7990-15C0-8D2F-EAD281E98704}"/>
          </ac:spMkLst>
        </pc:spChg>
        <pc:spChg chg="del mod">
          <ac:chgData name="Ankun Liu" userId="f9d93a7c-c9f9-47fd-8d1e-54cbd0cbed6f" providerId="ADAL" clId="{8C04C393-2F85-4228-9F83-4C5990ABCF93}" dt="2024-06-12T04:21:48.297" v="1607" actId="478"/>
          <ac:spMkLst>
            <pc:docMk/>
            <pc:sldMk cId="0" sldId="271"/>
            <ac:spMk id="7" creationId="{768EC801-09D3-6F36-F2BB-DEC95B966924}"/>
          </ac:spMkLst>
        </pc:spChg>
        <pc:spChg chg="del mod">
          <ac:chgData name="Ankun Liu" userId="f9d93a7c-c9f9-47fd-8d1e-54cbd0cbed6f" providerId="ADAL" clId="{8C04C393-2F85-4228-9F83-4C5990ABCF93}" dt="2024-06-12T04:21:35.220" v="1604" actId="478"/>
          <ac:spMkLst>
            <pc:docMk/>
            <pc:sldMk cId="0" sldId="271"/>
            <ac:spMk id="8" creationId="{C7D77F1B-C959-3CFF-5166-3142991FAAB6}"/>
          </ac:spMkLst>
        </pc:spChg>
        <pc:spChg chg="add mod topLvl">
          <ac:chgData name="Ankun Liu" userId="f9d93a7c-c9f9-47fd-8d1e-54cbd0cbed6f" providerId="ADAL" clId="{8C04C393-2F85-4228-9F83-4C5990ABCF93}" dt="2024-06-13T08:49:21.785" v="2053" actId="164"/>
          <ac:spMkLst>
            <pc:docMk/>
            <pc:sldMk cId="0" sldId="271"/>
            <ac:spMk id="9" creationId="{AA7B14A5-720E-4B88-ACA8-B60666E444E5}"/>
          </ac:spMkLst>
        </pc:spChg>
        <pc:spChg chg="mod topLvl">
          <ac:chgData name="Ankun Liu" userId="f9d93a7c-c9f9-47fd-8d1e-54cbd0cbed6f" providerId="ADAL" clId="{8C04C393-2F85-4228-9F83-4C5990ABCF93}" dt="2024-06-13T08:50:23.817" v="2059" actId="164"/>
          <ac:spMkLst>
            <pc:docMk/>
            <pc:sldMk cId="0" sldId="271"/>
            <ac:spMk id="13" creationId="{36A813BF-9170-AA08-2AAC-5CAAB15B0F35}"/>
          </ac:spMkLst>
        </pc:spChg>
        <pc:spChg chg="mod topLvl">
          <ac:chgData name="Ankun Liu" userId="f9d93a7c-c9f9-47fd-8d1e-54cbd0cbed6f" providerId="ADAL" clId="{8C04C393-2F85-4228-9F83-4C5990ABCF93}" dt="2024-06-13T08:50:23.817" v="2059" actId="164"/>
          <ac:spMkLst>
            <pc:docMk/>
            <pc:sldMk cId="0" sldId="271"/>
            <ac:spMk id="14" creationId="{2166DD2A-C63D-0F54-C52A-5286118BE1A2}"/>
          </ac:spMkLst>
        </pc:spChg>
        <pc:spChg chg="mod topLvl">
          <ac:chgData name="Ankun Liu" userId="f9d93a7c-c9f9-47fd-8d1e-54cbd0cbed6f" providerId="ADAL" clId="{8C04C393-2F85-4228-9F83-4C5990ABCF93}" dt="2024-06-13T08:50:18.561" v="2058" actId="164"/>
          <ac:spMkLst>
            <pc:docMk/>
            <pc:sldMk cId="0" sldId="271"/>
            <ac:spMk id="16" creationId="{8206B53E-CA39-2C27-D72C-A5704E4C3B6D}"/>
          </ac:spMkLst>
        </pc:spChg>
        <pc:spChg chg="mod topLvl">
          <ac:chgData name="Ankun Liu" userId="f9d93a7c-c9f9-47fd-8d1e-54cbd0cbed6f" providerId="ADAL" clId="{8C04C393-2F85-4228-9F83-4C5990ABCF93}" dt="2024-06-13T08:50:18.561" v="2058" actId="164"/>
          <ac:spMkLst>
            <pc:docMk/>
            <pc:sldMk cId="0" sldId="271"/>
            <ac:spMk id="17" creationId="{FEC3C330-8683-C9ED-56D8-75BC49E129B4}"/>
          </ac:spMkLst>
        </pc:spChg>
        <pc:spChg chg="mod">
          <ac:chgData name="Ankun Liu" userId="f9d93a7c-c9f9-47fd-8d1e-54cbd0cbed6f" providerId="ADAL" clId="{8C04C393-2F85-4228-9F83-4C5990ABCF93}" dt="2024-06-12T04:39:16.475" v="1725" actId="403"/>
          <ac:spMkLst>
            <pc:docMk/>
            <pc:sldMk cId="0" sldId="271"/>
            <ac:spMk id="540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4:20:05.964" v="1584" actId="478"/>
          <ac:spMkLst>
            <pc:docMk/>
            <pc:sldMk cId="0" sldId="271"/>
            <ac:spMk id="541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4:20:05.976" v="1586"/>
          <ac:spMkLst>
            <pc:docMk/>
            <pc:sldMk cId="0" sldId="271"/>
            <ac:spMk id="542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1:50:20.612" v="1050" actId="478"/>
          <ac:spMkLst>
            <pc:docMk/>
            <pc:sldMk cId="0" sldId="271"/>
            <ac:spMk id="543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4:20:35.317" v="1592" actId="478"/>
          <ac:spMkLst>
            <pc:docMk/>
            <pc:sldMk cId="0" sldId="271"/>
            <ac:spMk id="544" creationId="{00000000-0000-0000-0000-000000000000}"/>
          </ac:spMkLst>
        </pc:spChg>
        <pc:spChg chg="mod">
          <ac:chgData name="Ankun Liu" userId="f9d93a7c-c9f9-47fd-8d1e-54cbd0cbed6f" providerId="ADAL" clId="{8C04C393-2F85-4228-9F83-4C5990ABCF93}" dt="2024-06-12T04:33:36.980" v="1645" actId="164"/>
          <ac:spMkLst>
            <pc:docMk/>
            <pc:sldMk cId="0" sldId="271"/>
            <ac:spMk id="545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4:38:43.847" v="1716" actId="478"/>
          <ac:spMkLst>
            <pc:docMk/>
            <pc:sldMk cId="0" sldId="271"/>
            <ac:spMk id="546" creationId="{00000000-0000-0000-0000-000000000000}"/>
          </ac:spMkLst>
        </pc:spChg>
        <pc:spChg chg="mod topLvl">
          <ac:chgData name="Ankun Liu" userId="f9d93a7c-c9f9-47fd-8d1e-54cbd0cbed6f" providerId="ADAL" clId="{8C04C393-2F85-4228-9F83-4C5990ABCF93}" dt="2024-06-13T08:49:21.785" v="2053" actId="164"/>
          <ac:spMkLst>
            <pc:docMk/>
            <pc:sldMk cId="0" sldId="271"/>
            <ac:spMk id="549" creationId="{00000000-0000-0000-0000-000000000000}"/>
          </ac:spMkLst>
        </pc:spChg>
        <pc:spChg chg="del mod topLvl">
          <ac:chgData name="Ankun Liu" userId="f9d93a7c-c9f9-47fd-8d1e-54cbd0cbed6f" providerId="ADAL" clId="{8C04C393-2F85-4228-9F83-4C5990ABCF93}" dt="2024-06-12T04:31:43.927" v="1630" actId="478"/>
          <ac:spMkLst>
            <pc:docMk/>
            <pc:sldMk cId="0" sldId="271"/>
            <ac:spMk id="550" creationId="{00000000-0000-0000-0000-000000000000}"/>
          </ac:spMkLst>
        </pc:spChg>
        <pc:spChg chg="del mod topLvl">
          <ac:chgData name="Ankun Liu" userId="f9d93a7c-c9f9-47fd-8d1e-54cbd0cbed6f" providerId="ADAL" clId="{8C04C393-2F85-4228-9F83-4C5990ABCF93}" dt="2024-06-12T04:31:43.927" v="1630" actId="478"/>
          <ac:spMkLst>
            <pc:docMk/>
            <pc:sldMk cId="0" sldId="271"/>
            <ac:spMk id="551" creationId="{00000000-0000-0000-0000-000000000000}"/>
          </ac:spMkLst>
        </pc:spChg>
        <pc:spChg chg="del mod topLvl">
          <ac:chgData name="Ankun Liu" userId="f9d93a7c-c9f9-47fd-8d1e-54cbd0cbed6f" providerId="ADAL" clId="{8C04C393-2F85-4228-9F83-4C5990ABCF93}" dt="2024-06-12T04:31:43.927" v="1630" actId="478"/>
          <ac:spMkLst>
            <pc:docMk/>
            <pc:sldMk cId="0" sldId="271"/>
            <ac:spMk id="552" creationId="{00000000-0000-0000-0000-000000000000}"/>
          </ac:spMkLst>
        </pc:spChg>
        <pc:spChg chg="mod">
          <ac:chgData name="Ankun Liu" userId="f9d93a7c-c9f9-47fd-8d1e-54cbd0cbed6f" providerId="ADAL" clId="{8C04C393-2F85-4228-9F83-4C5990ABCF93}" dt="2024-06-12T04:33:28.747" v="1644" actId="20577"/>
          <ac:spMkLst>
            <pc:docMk/>
            <pc:sldMk cId="0" sldId="271"/>
            <ac:spMk id="554" creationId="{00000000-0000-0000-0000-000000000000}"/>
          </ac:spMkLst>
        </pc:spChg>
        <pc:spChg chg="mod">
          <ac:chgData name="Ankun Liu" userId="f9d93a7c-c9f9-47fd-8d1e-54cbd0cbed6f" providerId="ADAL" clId="{8C04C393-2F85-4228-9F83-4C5990ABCF93}" dt="2024-06-12T04:14:42.979" v="1543" actId="255"/>
          <ac:spMkLst>
            <pc:docMk/>
            <pc:sldMk cId="0" sldId="271"/>
            <ac:spMk id="555" creationId="{00000000-0000-0000-0000-000000000000}"/>
          </ac:spMkLst>
        </pc:spChg>
        <pc:spChg chg="mod">
          <ac:chgData name="Ankun Liu" userId="f9d93a7c-c9f9-47fd-8d1e-54cbd0cbed6f" providerId="ADAL" clId="{8C04C393-2F85-4228-9F83-4C5990ABCF93}" dt="2024-06-12T01:56:00.533" v="1114" actId="2711"/>
          <ac:spMkLst>
            <pc:docMk/>
            <pc:sldMk cId="0" sldId="271"/>
            <ac:spMk id="556" creationId="{00000000-0000-0000-0000-000000000000}"/>
          </ac:spMkLst>
        </pc:spChg>
        <pc:spChg chg="mod">
          <ac:chgData name="Ankun Liu" userId="f9d93a7c-c9f9-47fd-8d1e-54cbd0cbed6f" providerId="ADAL" clId="{8C04C393-2F85-4228-9F83-4C5990ABCF93}" dt="2024-06-12T01:56:00.533" v="1114" actId="2711"/>
          <ac:spMkLst>
            <pc:docMk/>
            <pc:sldMk cId="0" sldId="271"/>
            <ac:spMk id="557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4:33:25.121" v="1639" actId="478"/>
          <ac:spMkLst>
            <pc:docMk/>
            <pc:sldMk cId="0" sldId="271"/>
            <ac:spMk id="558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4:38:32.746" v="1713" actId="478"/>
          <ac:spMkLst>
            <pc:docMk/>
            <pc:sldMk cId="0" sldId="271"/>
            <ac:spMk id="559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4:32:39.445" v="1636" actId="478"/>
          <ac:spMkLst>
            <pc:docMk/>
            <pc:sldMk cId="0" sldId="271"/>
            <ac:spMk id="560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4:33:21.142" v="1638" actId="478"/>
          <ac:spMkLst>
            <pc:docMk/>
            <pc:sldMk cId="0" sldId="271"/>
            <ac:spMk id="561" creationId="{00000000-0000-0000-0000-000000000000}"/>
          </ac:spMkLst>
        </pc:spChg>
        <pc:spChg chg="del mod">
          <ac:chgData name="Ankun Liu" userId="f9d93a7c-c9f9-47fd-8d1e-54cbd0cbed6f" providerId="ADAL" clId="{8C04C393-2F85-4228-9F83-4C5990ABCF93}" dt="2024-06-12T04:32:31.417" v="1634" actId="478"/>
          <ac:spMkLst>
            <pc:docMk/>
            <pc:sldMk cId="0" sldId="271"/>
            <ac:spMk id="562" creationId="{00000000-0000-0000-0000-000000000000}"/>
          </ac:spMkLst>
        </pc:spChg>
        <pc:grpChg chg="add mod">
          <ac:chgData name="Ankun Liu" userId="f9d93a7c-c9f9-47fd-8d1e-54cbd0cbed6f" providerId="ADAL" clId="{8C04C393-2F85-4228-9F83-4C5990ABCF93}" dt="2024-06-13T08:49:21.785" v="2053" actId="164"/>
          <ac:grpSpMkLst>
            <pc:docMk/>
            <pc:sldMk cId="0" sldId="271"/>
            <ac:grpSpMk id="2" creationId="{06B49DFE-D9D4-A82B-A0D9-C551D0ACB709}"/>
          </ac:grpSpMkLst>
        </pc:grpChg>
        <pc:grpChg chg="add mod">
          <ac:chgData name="Ankun Liu" userId="f9d93a7c-c9f9-47fd-8d1e-54cbd0cbed6f" providerId="ADAL" clId="{8C04C393-2F85-4228-9F83-4C5990ABCF93}" dt="2024-06-13T08:50:18.561" v="2058" actId="164"/>
          <ac:grpSpMkLst>
            <pc:docMk/>
            <pc:sldMk cId="0" sldId="271"/>
            <ac:grpSpMk id="3" creationId="{0A38ED06-CD17-A00A-AEAD-8405F13E5B04}"/>
          </ac:grpSpMkLst>
        </pc:grpChg>
        <pc:grpChg chg="add mod">
          <ac:chgData name="Ankun Liu" userId="f9d93a7c-c9f9-47fd-8d1e-54cbd0cbed6f" providerId="ADAL" clId="{8C04C393-2F85-4228-9F83-4C5990ABCF93}" dt="2024-06-13T08:50:23.817" v="2059" actId="164"/>
          <ac:grpSpMkLst>
            <pc:docMk/>
            <pc:sldMk cId="0" sldId="271"/>
            <ac:grpSpMk id="4" creationId="{2607F7F2-8A73-2853-87F6-4BB9317A23DB}"/>
          </ac:grpSpMkLst>
        </pc:grpChg>
        <pc:grpChg chg="add mod">
          <ac:chgData name="Ankun Liu" userId="f9d93a7c-c9f9-47fd-8d1e-54cbd0cbed6f" providerId="ADAL" clId="{8C04C393-2F85-4228-9F83-4C5990ABCF93}" dt="2024-06-12T04:33:52.407" v="1649" actId="1076"/>
          <ac:grpSpMkLst>
            <pc:docMk/>
            <pc:sldMk cId="0" sldId="271"/>
            <ac:grpSpMk id="10" creationId="{31F7F841-F1C5-C84C-73B7-034F5F049C12}"/>
          </ac:grpSpMkLst>
        </pc:grpChg>
        <pc:grpChg chg="add del mod">
          <ac:chgData name="Ankun Liu" userId="f9d93a7c-c9f9-47fd-8d1e-54cbd0cbed6f" providerId="ADAL" clId="{8C04C393-2F85-4228-9F83-4C5990ABCF93}" dt="2024-06-13T08:49:01.926" v="2051" actId="165"/>
          <ac:grpSpMkLst>
            <pc:docMk/>
            <pc:sldMk cId="0" sldId="271"/>
            <ac:grpSpMk id="11" creationId="{5EFE5D04-6CB6-5797-AD87-1F60F3F1649A}"/>
          </ac:grpSpMkLst>
        </pc:grpChg>
        <pc:grpChg chg="add del mod">
          <ac:chgData name="Ankun Liu" userId="f9d93a7c-c9f9-47fd-8d1e-54cbd0cbed6f" providerId="ADAL" clId="{8C04C393-2F85-4228-9F83-4C5990ABCF93}" dt="2024-06-13T08:49:50.176" v="2054" actId="165"/>
          <ac:grpSpMkLst>
            <pc:docMk/>
            <pc:sldMk cId="0" sldId="271"/>
            <ac:grpSpMk id="12" creationId="{3D2DD9CA-5990-DED3-E98C-324299E11E8E}"/>
          </ac:grpSpMkLst>
        </pc:grpChg>
        <pc:grpChg chg="add del mod">
          <ac:chgData name="Ankun Liu" userId="f9d93a7c-c9f9-47fd-8d1e-54cbd0cbed6f" providerId="ADAL" clId="{8C04C393-2F85-4228-9F83-4C5990ABCF93}" dt="2024-06-13T08:49:58.480" v="2055" actId="165"/>
          <ac:grpSpMkLst>
            <pc:docMk/>
            <pc:sldMk cId="0" sldId="271"/>
            <ac:grpSpMk id="15" creationId="{D4006DE1-6164-E71F-C747-C5CF352A0F24}"/>
          </ac:grpSpMkLst>
        </pc:grpChg>
        <pc:grpChg chg="add del">
          <ac:chgData name="Ankun Liu" userId="f9d93a7c-c9f9-47fd-8d1e-54cbd0cbed6f" providerId="ADAL" clId="{8C04C393-2F85-4228-9F83-4C5990ABCF93}" dt="2024-06-12T04:31:38.758" v="1629" actId="165"/>
          <ac:grpSpMkLst>
            <pc:docMk/>
            <pc:sldMk cId="0" sldId="271"/>
            <ac:grpSpMk id="548" creationId="{00000000-0000-0000-0000-000000000000}"/>
          </ac:grpSpMkLst>
        </pc:grpChg>
        <pc:grpChg chg="del mod">
          <ac:chgData name="Ankun Liu" userId="f9d93a7c-c9f9-47fd-8d1e-54cbd0cbed6f" providerId="ADAL" clId="{8C04C393-2F85-4228-9F83-4C5990ABCF93}" dt="2024-06-12T04:38:35.633" v="1714" actId="478"/>
          <ac:grpSpMkLst>
            <pc:docMk/>
            <pc:sldMk cId="0" sldId="271"/>
            <ac:grpSpMk id="553" creationId="{00000000-0000-0000-0000-000000000000}"/>
          </ac:grpSpMkLst>
        </pc:grpChg>
      </pc:sldChg>
      <pc:sldChg chg="add del setBg">
        <pc:chgData name="Ankun Liu" userId="f9d93a7c-c9f9-47fd-8d1e-54cbd0cbed6f" providerId="ADAL" clId="{8C04C393-2F85-4228-9F83-4C5990ABCF93}" dt="2024-06-11T18:23:40.623" v="196" actId="47"/>
        <pc:sldMkLst>
          <pc:docMk/>
          <pc:sldMk cId="0" sldId="273"/>
        </pc:sldMkLst>
      </pc:sldChg>
      <pc:sldChg chg="addSp delSp modSp mod">
        <pc:chgData name="Ankun Liu" userId="f9d93a7c-c9f9-47fd-8d1e-54cbd0cbed6f" providerId="ADAL" clId="{8C04C393-2F85-4228-9F83-4C5990ABCF93}" dt="2024-06-12T01:36:15.703" v="789" actId="1076"/>
        <pc:sldMkLst>
          <pc:docMk/>
          <pc:sldMk cId="2100217515" sldId="276"/>
        </pc:sldMkLst>
        <pc:spChg chg="del mod">
          <ac:chgData name="Ankun Liu" userId="f9d93a7c-c9f9-47fd-8d1e-54cbd0cbed6f" providerId="ADAL" clId="{8C04C393-2F85-4228-9F83-4C5990ABCF93}" dt="2024-06-12T01:23:43.255" v="731" actId="478"/>
          <ac:spMkLst>
            <pc:docMk/>
            <pc:sldMk cId="2100217515" sldId="276"/>
            <ac:spMk id="2" creationId="{8C007CE4-9DC0-2AF3-0549-023E7C75A878}"/>
          </ac:spMkLst>
        </pc:spChg>
        <pc:spChg chg="add mod">
          <ac:chgData name="Ankun Liu" userId="f9d93a7c-c9f9-47fd-8d1e-54cbd0cbed6f" providerId="ADAL" clId="{8C04C393-2F85-4228-9F83-4C5990ABCF93}" dt="2024-06-12T01:25:37.468" v="758" actId="14100"/>
          <ac:spMkLst>
            <pc:docMk/>
            <pc:sldMk cId="2100217515" sldId="276"/>
            <ac:spMk id="6" creationId="{83DD66E4-73D8-CB94-2844-58B0355CD4E8}"/>
          </ac:spMkLst>
        </pc:spChg>
        <pc:spChg chg="mod">
          <ac:chgData name="Ankun Liu" userId="f9d93a7c-c9f9-47fd-8d1e-54cbd0cbed6f" providerId="ADAL" clId="{8C04C393-2F85-4228-9F83-4C5990ABCF93}" dt="2024-06-12T01:33:52.003" v="769" actId="1076"/>
          <ac:spMkLst>
            <pc:docMk/>
            <pc:sldMk cId="2100217515" sldId="276"/>
            <ac:spMk id="8" creationId="{F0D34205-63C4-4233-1675-3BF4F0A19CC0}"/>
          </ac:spMkLst>
        </pc:spChg>
        <pc:spChg chg="add del mod">
          <ac:chgData name="Ankun Liu" userId="f9d93a7c-c9f9-47fd-8d1e-54cbd0cbed6f" providerId="ADAL" clId="{8C04C393-2F85-4228-9F83-4C5990ABCF93}" dt="2024-06-12T01:23:46.691" v="732" actId="478"/>
          <ac:spMkLst>
            <pc:docMk/>
            <pc:sldMk cId="2100217515" sldId="276"/>
            <ac:spMk id="9" creationId="{2BC534B9-41D2-E197-FD5B-8ECEA8749BE9}"/>
          </ac:spMkLst>
        </pc:spChg>
        <pc:spChg chg="mod">
          <ac:chgData name="Ankun Liu" userId="f9d93a7c-c9f9-47fd-8d1e-54cbd0cbed6f" providerId="ADAL" clId="{8C04C393-2F85-4228-9F83-4C5990ABCF93}" dt="2024-06-12T01:34:56.946" v="776" actId="1076"/>
          <ac:spMkLst>
            <pc:docMk/>
            <pc:sldMk cId="2100217515" sldId="276"/>
            <ac:spMk id="14" creationId="{EE2F92BC-7E53-E720-4A5B-2E3FB3DDBB18}"/>
          </ac:spMkLst>
        </pc:spChg>
        <pc:spChg chg="mod">
          <ac:chgData name="Ankun Liu" userId="f9d93a7c-c9f9-47fd-8d1e-54cbd0cbed6f" providerId="ADAL" clId="{8C04C393-2F85-4228-9F83-4C5990ABCF93}" dt="2024-06-12T01:34:31.576" v="773" actId="1076"/>
          <ac:spMkLst>
            <pc:docMk/>
            <pc:sldMk cId="2100217515" sldId="276"/>
            <ac:spMk id="15" creationId="{3E4DE0B5-291F-62A4-A20F-444517D610B9}"/>
          </ac:spMkLst>
        </pc:spChg>
        <pc:spChg chg="mod">
          <ac:chgData name="Ankun Liu" userId="f9d93a7c-c9f9-47fd-8d1e-54cbd0cbed6f" providerId="ADAL" clId="{8C04C393-2F85-4228-9F83-4C5990ABCF93}" dt="2024-06-12T01:34:19.023" v="772" actId="1076"/>
          <ac:spMkLst>
            <pc:docMk/>
            <pc:sldMk cId="2100217515" sldId="276"/>
            <ac:spMk id="16" creationId="{CB13637C-6608-F094-1ED6-8CA91D47C678}"/>
          </ac:spMkLst>
        </pc:spChg>
        <pc:spChg chg="del">
          <ac:chgData name="Ankun Liu" userId="f9d93a7c-c9f9-47fd-8d1e-54cbd0cbed6f" providerId="ADAL" clId="{8C04C393-2F85-4228-9F83-4C5990ABCF93}" dt="2024-06-12T01:24:04.384" v="752" actId="478"/>
          <ac:spMkLst>
            <pc:docMk/>
            <pc:sldMk cId="2100217515" sldId="276"/>
            <ac:spMk id="24" creationId="{FAC769FE-F675-F3DF-6ABB-5437B667D7EE}"/>
          </ac:spMkLst>
        </pc:spChg>
        <pc:picChg chg="mod">
          <ac:chgData name="Ankun Liu" userId="f9d93a7c-c9f9-47fd-8d1e-54cbd0cbed6f" providerId="ADAL" clId="{8C04C393-2F85-4228-9F83-4C5990ABCF93}" dt="2024-06-12T01:34:42.127" v="775" actId="1076"/>
          <ac:picMkLst>
            <pc:docMk/>
            <pc:sldMk cId="2100217515" sldId="276"/>
            <ac:picMk id="3" creationId="{8EC2D11A-53DC-34DD-3925-3935EF77915A}"/>
          </ac:picMkLst>
        </pc:picChg>
        <pc:picChg chg="add mod">
          <ac:chgData name="Ankun Liu" userId="f9d93a7c-c9f9-47fd-8d1e-54cbd0cbed6f" providerId="ADAL" clId="{8C04C393-2F85-4228-9F83-4C5990ABCF93}" dt="2024-06-12T01:35:57.173" v="785" actId="1076"/>
          <ac:picMkLst>
            <pc:docMk/>
            <pc:sldMk cId="2100217515" sldId="276"/>
            <ac:picMk id="10" creationId="{2B044037-0B80-66E5-D8BF-EDEBE1308E90}"/>
          </ac:picMkLst>
        </pc:picChg>
        <pc:picChg chg="add mod">
          <ac:chgData name="Ankun Liu" userId="f9d93a7c-c9f9-47fd-8d1e-54cbd0cbed6f" providerId="ADAL" clId="{8C04C393-2F85-4228-9F83-4C5990ABCF93}" dt="2024-06-12T01:36:15.703" v="789" actId="1076"/>
          <ac:picMkLst>
            <pc:docMk/>
            <pc:sldMk cId="2100217515" sldId="276"/>
            <ac:picMk id="11" creationId="{6E81B3FC-7578-44F1-444B-EE1675B84DAB}"/>
          </ac:picMkLst>
        </pc:picChg>
        <pc:picChg chg="add mod">
          <ac:chgData name="Ankun Liu" userId="f9d93a7c-c9f9-47fd-8d1e-54cbd0cbed6f" providerId="ADAL" clId="{8C04C393-2F85-4228-9F83-4C5990ABCF93}" dt="2024-06-12T01:36:15.703" v="789" actId="1076"/>
          <ac:picMkLst>
            <pc:docMk/>
            <pc:sldMk cId="2100217515" sldId="276"/>
            <ac:picMk id="12" creationId="{DDDF3D30-08C3-8113-88D1-F4F73BC3C416}"/>
          </ac:picMkLst>
        </pc:picChg>
      </pc:sldChg>
      <pc:sldChg chg="del">
        <pc:chgData name="Ankun Liu" userId="f9d93a7c-c9f9-47fd-8d1e-54cbd0cbed6f" providerId="ADAL" clId="{8C04C393-2F85-4228-9F83-4C5990ABCF93}" dt="2024-06-12T01:22:59.202" v="700" actId="47"/>
        <pc:sldMkLst>
          <pc:docMk/>
          <pc:sldMk cId="793077887" sldId="277"/>
        </pc:sldMkLst>
      </pc:sldChg>
      <pc:sldChg chg="del">
        <pc:chgData name="Ankun Liu" userId="f9d93a7c-c9f9-47fd-8d1e-54cbd0cbed6f" providerId="ADAL" clId="{8C04C393-2F85-4228-9F83-4C5990ABCF93}" dt="2024-06-12T01:37:43.584" v="794" actId="2696"/>
        <pc:sldMkLst>
          <pc:docMk/>
          <pc:sldMk cId="3309136487" sldId="288"/>
        </pc:sldMkLst>
      </pc:sldChg>
      <pc:sldChg chg="add">
        <pc:chgData name="Ankun Liu" userId="f9d93a7c-c9f9-47fd-8d1e-54cbd0cbed6f" providerId="ADAL" clId="{8C04C393-2F85-4228-9F83-4C5990ABCF93}" dt="2024-06-12T01:37:47.053" v="795"/>
        <pc:sldMkLst>
          <pc:docMk/>
          <pc:sldMk cId="3309136487" sldId="288"/>
        </pc:sldMkLst>
      </pc:sldChg>
      <pc:sldChg chg="addSp delSp modSp add mod modNotesTx">
        <pc:chgData name="Ankun Liu" userId="f9d93a7c-c9f9-47fd-8d1e-54cbd0cbed6f" providerId="ADAL" clId="{8C04C393-2F85-4228-9F83-4C5990ABCF93}" dt="2024-06-12T01:49:30.287" v="1047" actId="20577"/>
        <pc:sldMkLst>
          <pc:docMk/>
          <pc:sldMk cId="2072544574" sldId="289"/>
        </pc:sldMkLst>
        <pc:spChg chg="add del mod">
          <ac:chgData name="Ankun Liu" userId="f9d93a7c-c9f9-47fd-8d1e-54cbd0cbed6f" providerId="ADAL" clId="{8C04C393-2F85-4228-9F83-4C5990ABCF93}" dt="2024-06-12T01:42:59.679" v="802"/>
          <ac:spMkLst>
            <pc:docMk/>
            <pc:sldMk cId="2072544574" sldId="289"/>
            <ac:spMk id="2" creationId="{714D8B3D-B89D-271C-5633-051AB3B99752}"/>
          </ac:spMkLst>
        </pc:spChg>
        <pc:spChg chg="add del mod">
          <ac:chgData name="Ankun Liu" userId="f9d93a7c-c9f9-47fd-8d1e-54cbd0cbed6f" providerId="ADAL" clId="{8C04C393-2F85-4228-9F83-4C5990ABCF93}" dt="2024-06-12T01:42:57.960" v="801"/>
          <ac:spMkLst>
            <pc:docMk/>
            <pc:sldMk cId="2072544574" sldId="289"/>
            <ac:spMk id="3" creationId="{8742A667-BE68-3558-C6D6-1188AA86CD2C}"/>
          </ac:spMkLst>
        </pc:spChg>
        <pc:spChg chg="add mod">
          <ac:chgData name="Ankun Liu" userId="f9d93a7c-c9f9-47fd-8d1e-54cbd0cbed6f" providerId="ADAL" clId="{8C04C393-2F85-4228-9F83-4C5990ABCF93}" dt="2024-06-12T01:49:30.287" v="1047" actId="20577"/>
          <ac:spMkLst>
            <pc:docMk/>
            <pc:sldMk cId="2072544574" sldId="289"/>
            <ac:spMk id="5" creationId="{E592CB8F-2B0D-9BB4-E893-079C4D189CF9}"/>
          </ac:spMkLst>
        </pc:spChg>
        <pc:picChg chg="mod modCrop">
          <ac:chgData name="Ankun Liu" userId="f9d93a7c-c9f9-47fd-8d1e-54cbd0cbed6f" providerId="ADAL" clId="{8C04C393-2F85-4228-9F83-4C5990ABCF93}" dt="2024-06-12T01:42:26.639" v="798" actId="732"/>
          <ac:picMkLst>
            <pc:docMk/>
            <pc:sldMk cId="2072544574" sldId="289"/>
            <ac:picMk id="4" creationId="{F2B7D500-BA38-AB83-544A-4555A71B5951}"/>
          </ac:picMkLst>
        </pc:picChg>
      </pc:sldChg>
      <pc:sldChg chg="modSp del mod">
        <pc:chgData name="Ankun Liu" userId="f9d93a7c-c9f9-47fd-8d1e-54cbd0cbed6f" providerId="ADAL" clId="{8C04C393-2F85-4228-9F83-4C5990ABCF93}" dt="2024-06-11T11:19:40.110" v="185" actId="2696"/>
        <pc:sldMkLst>
          <pc:docMk/>
          <pc:sldMk cId="3127746170" sldId="289"/>
        </pc:sldMkLst>
        <pc:picChg chg="mod">
          <ac:chgData name="Ankun Liu" userId="f9d93a7c-c9f9-47fd-8d1e-54cbd0cbed6f" providerId="ADAL" clId="{8C04C393-2F85-4228-9F83-4C5990ABCF93}" dt="2024-06-11T11:04:47.108" v="46" actId="1076"/>
          <ac:picMkLst>
            <pc:docMk/>
            <pc:sldMk cId="3127746170" sldId="289"/>
            <ac:picMk id="4" creationId="{F2B7D500-BA38-AB83-544A-4555A71B5951}"/>
          </ac:picMkLst>
        </pc:picChg>
      </pc:sldChg>
      <pc:sldChg chg="modSp mod">
        <pc:chgData name="Ankun Liu" userId="f9d93a7c-c9f9-47fd-8d1e-54cbd0cbed6f" providerId="ADAL" clId="{8C04C393-2F85-4228-9F83-4C5990ABCF93}" dt="2024-06-11T19:14:27.838" v="520" actId="1076"/>
        <pc:sldMkLst>
          <pc:docMk/>
          <pc:sldMk cId="0" sldId="290"/>
        </pc:sldMkLst>
        <pc:spChg chg="mod">
          <ac:chgData name="Ankun Liu" userId="f9d93a7c-c9f9-47fd-8d1e-54cbd0cbed6f" providerId="ADAL" clId="{8C04C393-2F85-4228-9F83-4C5990ABCF93}" dt="2024-06-11T19:13:45.430" v="519" actId="14100"/>
          <ac:spMkLst>
            <pc:docMk/>
            <pc:sldMk cId="0" sldId="290"/>
            <ac:spMk id="11" creationId="{A0AF62B2-E103-78EE-F6A1-C7EB62CDEE74}"/>
          </ac:spMkLst>
        </pc:spChg>
        <pc:spChg chg="mod">
          <ac:chgData name="Ankun Liu" userId="f9d93a7c-c9f9-47fd-8d1e-54cbd0cbed6f" providerId="ADAL" clId="{8C04C393-2F85-4228-9F83-4C5990ABCF93}" dt="2024-06-11T19:12:41.712" v="512" actId="14100"/>
          <ac:spMkLst>
            <pc:docMk/>
            <pc:sldMk cId="0" sldId="290"/>
            <ac:spMk id="124" creationId="{00000000-0000-0000-0000-000000000000}"/>
          </ac:spMkLst>
        </pc:spChg>
        <pc:picChg chg="mod">
          <ac:chgData name="Ankun Liu" userId="f9d93a7c-c9f9-47fd-8d1e-54cbd0cbed6f" providerId="ADAL" clId="{8C04C393-2F85-4228-9F83-4C5990ABCF93}" dt="2024-06-11T19:14:27.838" v="520" actId="1076"/>
          <ac:picMkLst>
            <pc:docMk/>
            <pc:sldMk cId="0" sldId="290"/>
            <ac:picMk id="2" creationId="{CE873352-3ABE-6453-A411-480CD4D1AFE9}"/>
          </ac:picMkLst>
        </pc:picChg>
        <pc:picChg chg="mod">
          <ac:chgData name="Ankun Liu" userId="f9d93a7c-c9f9-47fd-8d1e-54cbd0cbed6f" providerId="ADAL" clId="{8C04C393-2F85-4228-9F83-4C5990ABCF93}" dt="2024-06-11T19:12:02.528" v="500" actId="1076"/>
          <ac:picMkLst>
            <pc:docMk/>
            <pc:sldMk cId="0" sldId="290"/>
            <ac:picMk id="5" creationId="{B7D64700-7EBE-BBBB-10F0-23B8D383F20C}"/>
          </ac:picMkLst>
        </pc:picChg>
        <pc:picChg chg="mod">
          <ac:chgData name="Ankun Liu" userId="f9d93a7c-c9f9-47fd-8d1e-54cbd0cbed6f" providerId="ADAL" clId="{8C04C393-2F85-4228-9F83-4C5990ABCF93}" dt="2024-06-11T19:11:44.639" v="497" actId="1076"/>
          <ac:picMkLst>
            <pc:docMk/>
            <pc:sldMk cId="0" sldId="290"/>
            <ac:picMk id="121" creationId="{00000000-0000-0000-0000-000000000000}"/>
          </ac:picMkLst>
        </pc:picChg>
      </pc:sldChg>
      <pc:sldChg chg="modSp mod">
        <pc:chgData name="Ankun Liu" userId="f9d93a7c-c9f9-47fd-8d1e-54cbd0cbed6f" providerId="ADAL" clId="{8C04C393-2F85-4228-9F83-4C5990ABCF93}" dt="2024-06-12T03:56:34.705" v="1360" actId="20577"/>
        <pc:sldMkLst>
          <pc:docMk/>
          <pc:sldMk cId="299424129" sldId="324"/>
        </pc:sldMkLst>
        <pc:spChg chg="mod">
          <ac:chgData name="Ankun Liu" userId="f9d93a7c-c9f9-47fd-8d1e-54cbd0cbed6f" providerId="ADAL" clId="{8C04C393-2F85-4228-9F83-4C5990ABCF93}" dt="2024-06-12T01:01:47.137" v="536" actId="2711"/>
          <ac:spMkLst>
            <pc:docMk/>
            <pc:sldMk cId="299424129" sldId="324"/>
            <ac:spMk id="2" creationId="{2026549A-98ED-4C7C-81D4-D8CE651E4C08}"/>
          </ac:spMkLst>
        </pc:spChg>
        <pc:spChg chg="mod">
          <ac:chgData name="Ankun Liu" userId="f9d93a7c-c9f9-47fd-8d1e-54cbd0cbed6f" providerId="ADAL" clId="{8C04C393-2F85-4228-9F83-4C5990ABCF93}" dt="2024-06-12T01:01:47.137" v="536" actId="2711"/>
          <ac:spMkLst>
            <pc:docMk/>
            <pc:sldMk cId="299424129" sldId="324"/>
            <ac:spMk id="3" creationId="{41AC6E0C-64C0-7E04-06D2-6346E8D31461}"/>
          </ac:spMkLst>
        </pc:spChg>
        <pc:spChg chg="mod">
          <ac:chgData name="Ankun Liu" userId="f9d93a7c-c9f9-47fd-8d1e-54cbd0cbed6f" providerId="ADAL" clId="{8C04C393-2F85-4228-9F83-4C5990ABCF93}" dt="2024-06-12T01:01:47.137" v="536" actId="2711"/>
          <ac:spMkLst>
            <pc:docMk/>
            <pc:sldMk cId="299424129" sldId="324"/>
            <ac:spMk id="4" creationId="{78B968D9-6206-408B-8327-474AB78E00E0}"/>
          </ac:spMkLst>
        </pc:spChg>
        <pc:spChg chg="mod">
          <ac:chgData name="Ankun Liu" userId="f9d93a7c-c9f9-47fd-8d1e-54cbd0cbed6f" providerId="ADAL" clId="{8C04C393-2F85-4228-9F83-4C5990ABCF93}" dt="2024-06-12T01:01:47.137" v="536" actId="2711"/>
          <ac:spMkLst>
            <pc:docMk/>
            <pc:sldMk cId="299424129" sldId="324"/>
            <ac:spMk id="5" creationId="{06949AA4-39E6-497F-BADB-1DB97D9531ED}"/>
          </ac:spMkLst>
        </pc:spChg>
        <pc:spChg chg="mod">
          <ac:chgData name="Ankun Liu" userId="f9d93a7c-c9f9-47fd-8d1e-54cbd0cbed6f" providerId="ADAL" clId="{8C04C393-2F85-4228-9F83-4C5990ABCF93}" dt="2024-06-12T03:56:34.705" v="1360" actId="20577"/>
          <ac:spMkLst>
            <pc:docMk/>
            <pc:sldMk cId="299424129" sldId="324"/>
            <ac:spMk id="6" creationId="{515CD758-D97C-474E-BCC7-095E373199B5}"/>
          </ac:spMkLst>
        </pc:spChg>
        <pc:spChg chg="mod">
          <ac:chgData name="Ankun Liu" userId="f9d93a7c-c9f9-47fd-8d1e-54cbd0cbed6f" providerId="ADAL" clId="{8C04C393-2F85-4228-9F83-4C5990ABCF93}" dt="2024-06-12T01:01:47.137" v="536" actId="2711"/>
          <ac:spMkLst>
            <pc:docMk/>
            <pc:sldMk cId="299424129" sldId="324"/>
            <ac:spMk id="7" creationId="{ED31C5C9-EA78-48D8-B690-0E24BD9056CA}"/>
          </ac:spMkLst>
        </pc:spChg>
        <pc:spChg chg="mod">
          <ac:chgData name="Ankun Liu" userId="f9d93a7c-c9f9-47fd-8d1e-54cbd0cbed6f" providerId="ADAL" clId="{8C04C393-2F85-4228-9F83-4C5990ABCF93}" dt="2024-06-12T01:01:47.137" v="536" actId="2711"/>
          <ac:spMkLst>
            <pc:docMk/>
            <pc:sldMk cId="299424129" sldId="324"/>
            <ac:spMk id="8" creationId="{DC407103-8861-4AF7-8887-4AAA8A887FCF}"/>
          </ac:spMkLst>
        </pc:spChg>
        <pc:spChg chg="mod">
          <ac:chgData name="Ankun Liu" userId="f9d93a7c-c9f9-47fd-8d1e-54cbd0cbed6f" providerId="ADAL" clId="{8C04C393-2F85-4228-9F83-4C5990ABCF93}" dt="2024-06-12T01:01:47.137" v="536" actId="2711"/>
          <ac:spMkLst>
            <pc:docMk/>
            <pc:sldMk cId="299424129" sldId="324"/>
            <ac:spMk id="9" creationId="{D28D0F78-31FC-4AC3-8860-DA697CF330D3}"/>
          </ac:spMkLst>
        </pc:spChg>
        <pc:spChg chg="mod">
          <ac:chgData name="Ankun Liu" userId="f9d93a7c-c9f9-47fd-8d1e-54cbd0cbed6f" providerId="ADAL" clId="{8C04C393-2F85-4228-9F83-4C5990ABCF93}" dt="2024-06-12T01:01:47.137" v="536" actId="2711"/>
          <ac:spMkLst>
            <pc:docMk/>
            <pc:sldMk cId="299424129" sldId="324"/>
            <ac:spMk id="10" creationId="{9F919467-68A6-C5F5-F2BF-0D6512797127}"/>
          </ac:spMkLst>
        </pc:spChg>
      </pc:sldChg>
      <pc:sldChg chg="add del">
        <pc:chgData name="Ankun Liu" userId="f9d93a7c-c9f9-47fd-8d1e-54cbd0cbed6f" providerId="ADAL" clId="{8C04C393-2F85-4228-9F83-4C5990ABCF93}" dt="2024-06-12T03:52:21.972" v="1344" actId="47"/>
        <pc:sldMkLst>
          <pc:docMk/>
          <pc:sldMk cId="1314883854" sldId="461"/>
        </pc:sldMkLst>
      </pc:sldChg>
      <pc:sldChg chg="add del ord">
        <pc:chgData name="Ankun Liu" userId="f9d93a7c-c9f9-47fd-8d1e-54cbd0cbed6f" providerId="ADAL" clId="{8C04C393-2F85-4228-9F83-4C5990ABCF93}" dt="2024-06-12T01:37:30.439" v="792" actId="2696"/>
        <pc:sldMkLst>
          <pc:docMk/>
          <pc:sldMk cId="3879425923" sldId="461"/>
        </pc:sldMkLst>
      </pc:sldChg>
      <pc:sldChg chg="modSp del mod ord">
        <pc:chgData name="Ankun Liu" userId="f9d93a7c-c9f9-47fd-8d1e-54cbd0cbed6f" providerId="ADAL" clId="{8C04C393-2F85-4228-9F83-4C5990ABCF93}" dt="2024-06-12T01:37:30.439" v="792" actId="2696"/>
        <pc:sldMkLst>
          <pc:docMk/>
          <pc:sldMk cId="606412978" sldId="462"/>
        </pc:sldMkLst>
        <pc:spChg chg="mod">
          <ac:chgData name="Ankun Liu" userId="f9d93a7c-c9f9-47fd-8d1e-54cbd0cbed6f" providerId="ADAL" clId="{8C04C393-2F85-4228-9F83-4C5990ABCF93}" dt="2024-06-11T11:13:56.191" v="176" actId="20577"/>
          <ac:spMkLst>
            <pc:docMk/>
            <pc:sldMk cId="606412978" sldId="462"/>
            <ac:spMk id="9" creationId="{4B488B0E-EE80-6AD1-AEE7-3D5A842A53AC}"/>
          </ac:spMkLst>
        </pc:spChg>
      </pc:sldChg>
      <pc:sldChg chg="add del">
        <pc:chgData name="Ankun Liu" userId="f9d93a7c-c9f9-47fd-8d1e-54cbd0cbed6f" providerId="ADAL" clId="{8C04C393-2F85-4228-9F83-4C5990ABCF93}" dt="2024-06-12T03:52:21.972" v="1344" actId="47"/>
        <pc:sldMkLst>
          <pc:docMk/>
          <pc:sldMk cId="3907669704" sldId="462"/>
        </pc:sldMkLst>
      </pc:sldChg>
      <pc:sldChg chg="modSp del mod">
        <pc:chgData name="Ankun Liu" userId="f9d93a7c-c9f9-47fd-8d1e-54cbd0cbed6f" providerId="ADAL" clId="{8C04C393-2F85-4228-9F83-4C5990ABCF93}" dt="2024-06-12T01:37:43.584" v="794" actId="2696"/>
        <pc:sldMkLst>
          <pc:docMk/>
          <pc:sldMk cId="1555220135" sldId="464"/>
        </pc:sldMkLst>
        <pc:spChg chg="mod">
          <ac:chgData name="Ankun Liu" userId="f9d93a7c-c9f9-47fd-8d1e-54cbd0cbed6f" providerId="ADAL" clId="{8C04C393-2F85-4228-9F83-4C5990ABCF93}" dt="2024-06-11T11:15:30.177" v="181" actId="27636"/>
          <ac:spMkLst>
            <pc:docMk/>
            <pc:sldMk cId="1555220135" sldId="464"/>
            <ac:spMk id="2" creationId="{6A0E7095-6314-283A-8B31-D99DD6F76DA8}"/>
          </ac:spMkLst>
        </pc:spChg>
        <pc:spChg chg="mod">
          <ac:chgData name="Ankun Liu" userId="f9d93a7c-c9f9-47fd-8d1e-54cbd0cbed6f" providerId="ADAL" clId="{8C04C393-2F85-4228-9F83-4C5990ABCF93}" dt="2024-06-11T19:09:03.802" v="419" actId="20577"/>
          <ac:spMkLst>
            <pc:docMk/>
            <pc:sldMk cId="1555220135" sldId="464"/>
            <ac:spMk id="8" creationId="{E4A8AEFE-9350-9ACD-B0D9-AC132BA767D2}"/>
          </ac:spMkLst>
        </pc:spChg>
      </pc:sldChg>
      <pc:sldChg chg="addSp delSp modSp add mod">
        <pc:chgData name="Ankun Liu" userId="f9d93a7c-c9f9-47fd-8d1e-54cbd0cbed6f" providerId="ADAL" clId="{8C04C393-2F85-4228-9F83-4C5990ABCF93}" dt="2024-06-12T01:54:12.784" v="1084" actId="14100"/>
        <pc:sldMkLst>
          <pc:docMk/>
          <pc:sldMk cId="3913404996" sldId="464"/>
        </pc:sldMkLst>
        <pc:spChg chg="del mod">
          <ac:chgData name="Ankun Liu" userId="f9d93a7c-c9f9-47fd-8d1e-54cbd0cbed6f" providerId="ADAL" clId="{8C04C393-2F85-4228-9F83-4C5990ABCF93}" dt="2024-06-12T01:52:21.375" v="1066" actId="478"/>
          <ac:spMkLst>
            <pc:docMk/>
            <pc:sldMk cId="3913404996" sldId="464"/>
            <ac:spMk id="2" creationId="{6A0E7095-6314-283A-8B31-D99DD6F76DA8}"/>
          </ac:spMkLst>
        </pc:spChg>
        <pc:spChg chg="add mod">
          <ac:chgData name="Ankun Liu" userId="f9d93a7c-c9f9-47fd-8d1e-54cbd0cbed6f" providerId="ADAL" clId="{8C04C393-2F85-4228-9F83-4C5990ABCF93}" dt="2024-06-12T01:52:44.528" v="1075" actId="20577"/>
          <ac:spMkLst>
            <pc:docMk/>
            <pc:sldMk cId="3913404996" sldId="464"/>
            <ac:spMk id="3" creationId="{24E58346-9143-FF98-18E2-1868E20771D8}"/>
          </ac:spMkLst>
        </pc:spChg>
        <pc:spChg chg="mod">
          <ac:chgData name="Ankun Liu" userId="f9d93a7c-c9f9-47fd-8d1e-54cbd0cbed6f" providerId="ADAL" clId="{8C04C393-2F85-4228-9F83-4C5990ABCF93}" dt="2024-06-12T01:54:12.784" v="1084" actId="14100"/>
          <ac:spMkLst>
            <pc:docMk/>
            <pc:sldMk cId="3913404996" sldId="464"/>
            <ac:spMk id="4" creationId="{2D1F8BF7-522D-46B8-1243-7F4D334D51D0}"/>
          </ac:spMkLst>
        </pc:spChg>
        <pc:spChg chg="mod">
          <ac:chgData name="Ankun Liu" userId="f9d93a7c-c9f9-47fd-8d1e-54cbd0cbed6f" providerId="ADAL" clId="{8C04C393-2F85-4228-9F83-4C5990ABCF93}" dt="2024-06-12T01:53:33.531" v="1079" actId="20577"/>
          <ac:spMkLst>
            <pc:docMk/>
            <pc:sldMk cId="3913404996" sldId="464"/>
            <ac:spMk id="8" creationId="{E4A8AEFE-9350-9ACD-B0D9-AC132BA767D2}"/>
          </ac:spMkLst>
        </pc:spChg>
      </pc:sldChg>
      <pc:sldChg chg="add del">
        <pc:chgData name="Ankun Liu" userId="f9d93a7c-c9f9-47fd-8d1e-54cbd0cbed6f" providerId="ADAL" clId="{8C04C393-2F85-4228-9F83-4C5990ABCF93}" dt="2024-06-12T03:52:21.972" v="1344" actId="47"/>
        <pc:sldMkLst>
          <pc:docMk/>
          <pc:sldMk cId="1344174539" sldId="472"/>
        </pc:sldMkLst>
      </pc:sldChg>
      <pc:sldChg chg="add del">
        <pc:chgData name="Ankun Liu" userId="f9d93a7c-c9f9-47fd-8d1e-54cbd0cbed6f" providerId="ADAL" clId="{8C04C393-2F85-4228-9F83-4C5990ABCF93}" dt="2024-06-12T03:52:21.972" v="1344" actId="47"/>
        <pc:sldMkLst>
          <pc:docMk/>
          <pc:sldMk cId="4220123657" sldId="475"/>
        </pc:sldMkLst>
      </pc:sldChg>
      <pc:sldChg chg="modSp mod">
        <pc:chgData name="Ankun Liu" userId="f9d93a7c-c9f9-47fd-8d1e-54cbd0cbed6f" providerId="ADAL" clId="{8C04C393-2F85-4228-9F83-4C5990ABCF93}" dt="2024-06-12T01:02:14.529" v="537" actId="2711"/>
        <pc:sldMkLst>
          <pc:docMk/>
          <pc:sldMk cId="1983742829" sldId="484"/>
        </pc:sldMkLst>
        <pc:spChg chg="mod">
          <ac:chgData name="Ankun Liu" userId="f9d93a7c-c9f9-47fd-8d1e-54cbd0cbed6f" providerId="ADAL" clId="{8C04C393-2F85-4228-9F83-4C5990ABCF93}" dt="2024-06-12T01:02:14.529" v="537" actId="2711"/>
          <ac:spMkLst>
            <pc:docMk/>
            <pc:sldMk cId="1983742829" sldId="484"/>
            <ac:spMk id="24" creationId="{5C3C59CC-521A-4068-A5A4-7EE633609BB6}"/>
          </ac:spMkLst>
        </pc:spChg>
      </pc:sldChg>
      <pc:sldChg chg="addSp delSp modSp mod">
        <pc:chgData name="Ankun Liu" userId="f9d93a7c-c9f9-47fd-8d1e-54cbd0cbed6f" providerId="ADAL" clId="{8C04C393-2F85-4228-9F83-4C5990ABCF93}" dt="2024-06-12T04:55:39.370" v="1952" actId="255"/>
        <pc:sldMkLst>
          <pc:docMk/>
          <pc:sldMk cId="2198222404" sldId="2134805352"/>
        </pc:sldMkLst>
        <pc:spChg chg="del">
          <ac:chgData name="Ankun Liu" userId="f9d93a7c-c9f9-47fd-8d1e-54cbd0cbed6f" providerId="ADAL" clId="{8C04C393-2F85-4228-9F83-4C5990ABCF93}" dt="2024-06-12T03:59:23.949" v="1366" actId="478"/>
          <ac:spMkLst>
            <pc:docMk/>
            <pc:sldMk cId="2198222404" sldId="2134805352"/>
            <ac:spMk id="2" creationId="{411E4B2D-8970-D076-4747-DC6E3E233BA4}"/>
          </ac:spMkLst>
        </pc:spChg>
        <pc:spChg chg="del">
          <ac:chgData name="Ankun Liu" userId="f9d93a7c-c9f9-47fd-8d1e-54cbd0cbed6f" providerId="ADAL" clId="{8C04C393-2F85-4228-9F83-4C5990ABCF93}" dt="2024-06-12T03:59:16.639" v="1362" actId="478"/>
          <ac:spMkLst>
            <pc:docMk/>
            <pc:sldMk cId="2198222404" sldId="2134805352"/>
            <ac:spMk id="4" creationId="{BEAE96ED-495D-8D6E-5B17-70498D436F3D}"/>
          </ac:spMkLst>
        </pc:spChg>
        <pc:spChg chg="mod">
          <ac:chgData name="Ankun Liu" userId="f9d93a7c-c9f9-47fd-8d1e-54cbd0cbed6f" providerId="ADAL" clId="{8C04C393-2F85-4228-9F83-4C5990ABCF93}" dt="2024-06-12T04:09:04.540" v="1488" actId="20577"/>
          <ac:spMkLst>
            <pc:docMk/>
            <pc:sldMk cId="2198222404" sldId="2134805352"/>
            <ac:spMk id="6" creationId="{5D64A0A1-EB9F-FDD9-4E67-833A64CC7F03}"/>
          </ac:spMkLst>
        </pc:spChg>
        <pc:spChg chg="del">
          <ac:chgData name="Ankun Liu" userId="f9d93a7c-c9f9-47fd-8d1e-54cbd0cbed6f" providerId="ADAL" clId="{8C04C393-2F85-4228-9F83-4C5990ABCF93}" dt="2024-06-12T03:59:15.263" v="1361" actId="478"/>
          <ac:spMkLst>
            <pc:docMk/>
            <pc:sldMk cId="2198222404" sldId="2134805352"/>
            <ac:spMk id="12" creationId="{17F94191-4B23-98D2-A55E-1B65C31E8B7F}"/>
          </ac:spMkLst>
        </pc:spChg>
        <pc:spChg chg="add del mod">
          <ac:chgData name="Ankun Liu" userId="f9d93a7c-c9f9-47fd-8d1e-54cbd0cbed6f" providerId="ADAL" clId="{8C04C393-2F85-4228-9F83-4C5990ABCF93}" dt="2024-06-12T03:59:26.636" v="1367" actId="478"/>
          <ac:spMkLst>
            <pc:docMk/>
            <pc:sldMk cId="2198222404" sldId="2134805352"/>
            <ac:spMk id="20" creationId="{025D8230-6F25-5641-8017-936BC25C0513}"/>
          </ac:spMkLst>
        </pc:spChg>
        <pc:spChg chg="add mod">
          <ac:chgData name="Ankun Liu" userId="f9d93a7c-c9f9-47fd-8d1e-54cbd0cbed6f" providerId="ADAL" clId="{8C04C393-2F85-4228-9F83-4C5990ABCF93}" dt="2024-06-12T04:55:39.370" v="1952" actId="255"/>
          <ac:spMkLst>
            <pc:docMk/>
            <pc:sldMk cId="2198222404" sldId="2134805352"/>
            <ac:spMk id="21" creationId="{4FEE89E6-0934-31FF-DFBE-F18774CB05C0}"/>
          </ac:spMkLst>
        </pc:spChg>
        <pc:spChg chg="add del mod">
          <ac:chgData name="Ankun Liu" userId="f9d93a7c-c9f9-47fd-8d1e-54cbd0cbed6f" providerId="ADAL" clId="{8C04C393-2F85-4228-9F83-4C5990ABCF93}" dt="2024-06-12T04:00:53.953" v="1382" actId="478"/>
          <ac:spMkLst>
            <pc:docMk/>
            <pc:sldMk cId="2198222404" sldId="2134805352"/>
            <ac:spMk id="27" creationId="{A21E9666-4D96-D31C-3A35-1B60555CF8F8}"/>
          </ac:spMkLst>
        </pc:spChg>
        <pc:spChg chg="add del mod">
          <ac:chgData name="Ankun Liu" userId="f9d93a7c-c9f9-47fd-8d1e-54cbd0cbed6f" providerId="ADAL" clId="{8C04C393-2F85-4228-9F83-4C5990ABCF93}" dt="2024-06-12T04:55:24.278" v="1950"/>
          <ac:spMkLst>
            <pc:docMk/>
            <pc:sldMk cId="2198222404" sldId="2134805352"/>
            <ac:spMk id="28" creationId="{75E3EA92-594B-36D0-D42F-9B9E94CBF094}"/>
          </ac:spMkLst>
        </pc:spChg>
        <pc:spChg chg="mod">
          <ac:chgData name="Ankun Liu" userId="f9d93a7c-c9f9-47fd-8d1e-54cbd0cbed6f" providerId="ADAL" clId="{8C04C393-2F85-4228-9F83-4C5990ABCF93}" dt="2024-06-12T04:10:54.377" v="1525" actId="1036"/>
          <ac:spMkLst>
            <pc:docMk/>
            <pc:sldMk cId="2198222404" sldId="2134805352"/>
            <ac:spMk id="51" creationId="{D7FFCEF2-529A-5A0B-3B2C-875F2454FB20}"/>
          </ac:spMkLst>
        </pc:spChg>
        <pc:spChg chg="del">
          <ac:chgData name="Ankun Liu" userId="f9d93a7c-c9f9-47fd-8d1e-54cbd0cbed6f" providerId="ADAL" clId="{8C04C393-2F85-4228-9F83-4C5990ABCF93}" dt="2024-06-12T04:01:07.073" v="1383" actId="478"/>
          <ac:spMkLst>
            <pc:docMk/>
            <pc:sldMk cId="2198222404" sldId="2134805352"/>
            <ac:spMk id="52" creationId="{82FAE1AB-726C-6D34-6995-716370FE4153}"/>
          </ac:spMkLst>
        </pc:spChg>
        <pc:spChg chg="mod">
          <ac:chgData name="Ankun Liu" userId="f9d93a7c-c9f9-47fd-8d1e-54cbd0cbed6f" providerId="ADAL" clId="{8C04C393-2F85-4228-9F83-4C5990ABCF93}" dt="2024-06-12T04:10:54.377" v="1525" actId="1036"/>
          <ac:spMkLst>
            <pc:docMk/>
            <pc:sldMk cId="2198222404" sldId="2134805352"/>
            <ac:spMk id="53" creationId="{4CDAC159-0479-E540-D9CC-D08E108EC475}"/>
          </ac:spMkLst>
        </pc:spChg>
        <pc:spChg chg="mod">
          <ac:chgData name="Ankun Liu" userId="f9d93a7c-c9f9-47fd-8d1e-54cbd0cbed6f" providerId="ADAL" clId="{8C04C393-2F85-4228-9F83-4C5990ABCF93}" dt="2024-06-12T04:10:54.377" v="1525" actId="1036"/>
          <ac:spMkLst>
            <pc:docMk/>
            <pc:sldMk cId="2198222404" sldId="2134805352"/>
            <ac:spMk id="54" creationId="{D3668A70-C3F8-0373-8577-2DC1AED8DC24}"/>
          </ac:spMkLst>
        </pc:spChg>
        <pc:spChg chg="mod">
          <ac:chgData name="Ankun Liu" userId="f9d93a7c-c9f9-47fd-8d1e-54cbd0cbed6f" providerId="ADAL" clId="{8C04C393-2F85-4228-9F83-4C5990ABCF93}" dt="2024-06-12T04:05:32.863" v="1434" actId="255"/>
          <ac:spMkLst>
            <pc:docMk/>
            <pc:sldMk cId="2198222404" sldId="2134805352"/>
            <ac:spMk id="55" creationId="{B5CF9FF2-5CB6-1316-39B9-B2E28343E7B2}"/>
          </ac:spMkLst>
        </pc:spChg>
        <pc:spChg chg="mod">
          <ac:chgData name="Ankun Liu" userId="f9d93a7c-c9f9-47fd-8d1e-54cbd0cbed6f" providerId="ADAL" clId="{8C04C393-2F85-4228-9F83-4C5990ABCF93}" dt="2024-06-12T04:03:19.390" v="1401" actId="20577"/>
          <ac:spMkLst>
            <pc:docMk/>
            <pc:sldMk cId="2198222404" sldId="2134805352"/>
            <ac:spMk id="56" creationId="{8EB34A8D-48D8-809A-B920-9A8FCBF0F8C1}"/>
          </ac:spMkLst>
        </pc:spChg>
        <pc:spChg chg="mod">
          <ac:chgData name="Ankun Liu" userId="f9d93a7c-c9f9-47fd-8d1e-54cbd0cbed6f" providerId="ADAL" clId="{8C04C393-2F85-4228-9F83-4C5990ABCF93}" dt="2024-06-12T04:10:54.377" v="1525" actId="1036"/>
          <ac:spMkLst>
            <pc:docMk/>
            <pc:sldMk cId="2198222404" sldId="2134805352"/>
            <ac:spMk id="58" creationId="{8B40609A-E0D1-E01F-D5FA-81575E1B466A}"/>
          </ac:spMkLst>
        </pc:spChg>
        <pc:spChg chg="mod topLvl">
          <ac:chgData name="Ankun Liu" userId="f9d93a7c-c9f9-47fd-8d1e-54cbd0cbed6f" providerId="ADAL" clId="{8C04C393-2F85-4228-9F83-4C5990ABCF93}" dt="2024-06-12T04:10:54.377" v="1525" actId="1036"/>
          <ac:spMkLst>
            <pc:docMk/>
            <pc:sldMk cId="2198222404" sldId="2134805352"/>
            <ac:spMk id="63" creationId="{56F9E937-7D42-2B79-7DB0-B7987A7A2D4F}"/>
          </ac:spMkLst>
        </pc:spChg>
        <pc:spChg chg="del topLvl">
          <ac:chgData name="Ankun Liu" userId="f9d93a7c-c9f9-47fd-8d1e-54cbd0cbed6f" providerId="ADAL" clId="{8C04C393-2F85-4228-9F83-4C5990ABCF93}" dt="2024-06-12T04:07:00.408" v="1447" actId="478"/>
          <ac:spMkLst>
            <pc:docMk/>
            <pc:sldMk cId="2198222404" sldId="2134805352"/>
            <ac:spMk id="64" creationId="{07B81EE7-20EC-4350-E4B7-D3426A84125F}"/>
          </ac:spMkLst>
        </pc:spChg>
        <pc:spChg chg="mod">
          <ac:chgData name="Ankun Liu" userId="f9d93a7c-c9f9-47fd-8d1e-54cbd0cbed6f" providerId="ADAL" clId="{8C04C393-2F85-4228-9F83-4C5990ABCF93}" dt="2024-06-12T04:10:54.377" v="1525" actId="1036"/>
          <ac:spMkLst>
            <pc:docMk/>
            <pc:sldMk cId="2198222404" sldId="2134805352"/>
            <ac:spMk id="65" creationId="{64F86C4F-26FA-1207-36D0-BC9A793F2426}"/>
          </ac:spMkLst>
        </pc:spChg>
        <pc:spChg chg="del">
          <ac:chgData name="Ankun Liu" userId="f9d93a7c-c9f9-47fd-8d1e-54cbd0cbed6f" providerId="ADAL" clId="{8C04C393-2F85-4228-9F83-4C5990ABCF93}" dt="2024-06-12T04:00:48.709" v="1381" actId="478"/>
          <ac:spMkLst>
            <pc:docMk/>
            <pc:sldMk cId="2198222404" sldId="2134805352"/>
            <ac:spMk id="68" creationId="{68999E5C-1713-C5F0-88EA-C0C346C77C34}"/>
          </ac:spMkLst>
        </pc:spChg>
        <pc:spChg chg="mod">
          <ac:chgData name="Ankun Liu" userId="f9d93a7c-c9f9-47fd-8d1e-54cbd0cbed6f" providerId="ADAL" clId="{8C04C393-2F85-4228-9F83-4C5990ABCF93}" dt="2024-06-12T04:10:54.377" v="1525" actId="1036"/>
          <ac:spMkLst>
            <pc:docMk/>
            <pc:sldMk cId="2198222404" sldId="2134805352"/>
            <ac:spMk id="69" creationId="{1C0283EF-C8A0-91ED-1838-FE5A5848D294}"/>
          </ac:spMkLst>
        </pc:spChg>
        <pc:spChg chg="add del">
          <ac:chgData name="Ankun Liu" userId="f9d93a7c-c9f9-47fd-8d1e-54cbd0cbed6f" providerId="ADAL" clId="{8C04C393-2F85-4228-9F83-4C5990ABCF93}" dt="2024-06-12T04:01:32.256" v="1388" actId="478"/>
          <ac:spMkLst>
            <pc:docMk/>
            <pc:sldMk cId="2198222404" sldId="2134805352"/>
            <ac:spMk id="70" creationId="{1160B707-924F-5A41-1862-FF316BEA5CB6}"/>
          </ac:spMkLst>
        </pc:spChg>
        <pc:spChg chg="mod">
          <ac:chgData name="Ankun Liu" userId="f9d93a7c-c9f9-47fd-8d1e-54cbd0cbed6f" providerId="ADAL" clId="{8C04C393-2F85-4228-9F83-4C5990ABCF93}" dt="2024-06-12T04:10:54.377" v="1525" actId="1036"/>
          <ac:spMkLst>
            <pc:docMk/>
            <pc:sldMk cId="2198222404" sldId="2134805352"/>
            <ac:spMk id="71" creationId="{96905DB6-8D1D-A9F8-A9CA-877356047994}"/>
          </ac:spMkLst>
        </pc:spChg>
        <pc:spChg chg="del mod">
          <ac:chgData name="Ankun Liu" userId="f9d93a7c-c9f9-47fd-8d1e-54cbd0cbed6f" providerId="ADAL" clId="{8C04C393-2F85-4228-9F83-4C5990ABCF93}" dt="2024-06-12T04:06:49.170" v="1444" actId="478"/>
          <ac:spMkLst>
            <pc:docMk/>
            <pc:sldMk cId="2198222404" sldId="2134805352"/>
            <ac:spMk id="72" creationId="{450DB91A-4F86-DECB-B383-0025B1402BCD}"/>
          </ac:spMkLst>
        </pc:spChg>
        <pc:spChg chg="del">
          <ac:chgData name="Ankun Liu" userId="f9d93a7c-c9f9-47fd-8d1e-54cbd0cbed6f" providerId="ADAL" clId="{8C04C393-2F85-4228-9F83-4C5990ABCF93}" dt="2024-06-12T03:59:21.351" v="1365" actId="478"/>
          <ac:spMkLst>
            <pc:docMk/>
            <pc:sldMk cId="2198222404" sldId="2134805352"/>
            <ac:spMk id="74" creationId="{945EF529-57E9-AD81-6D5D-40BF1E380710}"/>
          </ac:spMkLst>
        </pc:spChg>
        <pc:spChg chg="del mod">
          <ac:chgData name="Ankun Liu" userId="f9d93a7c-c9f9-47fd-8d1e-54cbd0cbed6f" providerId="ADAL" clId="{8C04C393-2F85-4228-9F83-4C5990ABCF93}" dt="2024-06-12T03:59:19.859" v="1364" actId="478"/>
          <ac:spMkLst>
            <pc:docMk/>
            <pc:sldMk cId="2198222404" sldId="2134805352"/>
            <ac:spMk id="76" creationId="{D5651FE1-CDE6-07D3-5A5D-87B2C324A21A}"/>
          </ac:spMkLst>
        </pc:spChg>
        <pc:grpChg chg="mod">
          <ac:chgData name="Ankun Liu" userId="f9d93a7c-c9f9-47fd-8d1e-54cbd0cbed6f" providerId="ADAL" clId="{8C04C393-2F85-4228-9F83-4C5990ABCF93}" dt="2024-06-12T04:10:54.377" v="1525" actId="1036"/>
          <ac:grpSpMkLst>
            <pc:docMk/>
            <pc:sldMk cId="2198222404" sldId="2134805352"/>
            <ac:grpSpMk id="8" creationId="{CAD0216D-4C58-B49E-AD99-B882ADF04E49}"/>
          </ac:grpSpMkLst>
        </pc:grpChg>
        <pc:grpChg chg="mod">
          <ac:chgData name="Ankun Liu" userId="f9d93a7c-c9f9-47fd-8d1e-54cbd0cbed6f" providerId="ADAL" clId="{8C04C393-2F85-4228-9F83-4C5990ABCF93}" dt="2024-06-12T04:10:54.377" v="1525" actId="1036"/>
          <ac:grpSpMkLst>
            <pc:docMk/>
            <pc:sldMk cId="2198222404" sldId="2134805352"/>
            <ac:grpSpMk id="9" creationId="{DFB7A5C4-E081-2B84-AC30-6698A3FA7EBB}"/>
          </ac:grpSpMkLst>
        </pc:grpChg>
        <pc:grpChg chg="mod">
          <ac:chgData name="Ankun Liu" userId="f9d93a7c-c9f9-47fd-8d1e-54cbd0cbed6f" providerId="ADAL" clId="{8C04C393-2F85-4228-9F83-4C5990ABCF93}" dt="2024-06-12T04:10:54.377" v="1525" actId="1036"/>
          <ac:grpSpMkLst>
            <pc:docMk/>
            <pc:sldMk cId="2198222404" sldId="2134805352"/>
            <ac:grpSpMk id="10" creationId="{26538785-DE5A-866F-8A0F-DB851582864A}"/>
          </ac:grpSpMkLst>
        </pc:grpChg>
        <pc:grpChg chg="del">
          <ac:chgData name="Ankun Liu" userId="f9d93a7c-c9f9-47fd-8d1e-54cbd0cbed6f" providerId="ADAL" clId="{8C04C393-2F85-4228-9F83-4C5990ABCF93}" dt="2024-06-12T04:00:21.619" v="1374" actId="478"/>
          <ac:grpSpMkLst>
            <pc:docMk/>
            <pc:sldMk cId="2198222404" sldId="2134805352"/>
            <ac:grpSpMk id="13" creationId="{1B169E4A-2E9A-0A2D-310F-E5F928E438F3}"/>
          </ac:grpSpMkLst>
        </pc:grpChg>
        <pc:grpChg chg="mod">
          <ac:chgData name="Ankun Liu" userId="f9d93a7c-c9f9-47fd-8d1e-54cbd0cbed6f" providerId="ADAL" clId="{8C04C393-2F85-4228-9F83-4C5990ABCF93}" dt="2024-06-12T04:10:54.377" v="1525" actId="1036"/>
          <ac:grpSpMkLst>
            <pc:docMk/>
            <pc:sldMk cId="2198222404" sldId="2134805352"/>
            <ac:grpSpMk id="17" creationId="{24923D05-A8C6-E4C5-0808-B84D277929C0}"/>
          </ac:grpSpMkLst>
        </pc:grpChg>
        <pc:grpChg chg="mod">
          <ac:chgData name="Ankun Liu" userId="f9d93a7c-c9f9-47fd-8d1e-54cbd0cbed6f" providerId="ADAL" clId="{8C04C393-2F85-4228-9F83-4C5990ABCF93}" dt="2024-06-12T04:10:54.377" v="1525" actId="1036"/>
          <ac:grpSpMkLst>
            <pc:docMk/>
            <pc:sldMk cId="2198222404" sldId="2134805352"/>
            <ac:grpSpMk id="22" creationId="{17FC397F-BF8D-F83E-A47E-74335F153B54}"/>
          </ac:grpSpMkLst>
        </pc:grpChg>
        <pc:grpChg chg="del">
          <ac:chgData name="Ankun Liu" userId="f9d93a7c-c9f9-47fd-8d1e-54cbd0cbed6f" providerId="ADAL" clId="{8C04C393-2F85-4228-9F83-4C5990ABCF93}" dt="2024-06-12T04:00:21.619" v="1374" actId="478"/>
          <ac:grpSpMkLst>
            <pc:docMk/>
            <pc:sldMk cId="2198222404" sldId="2134805352"/>
            <ac:grpSpMk id="41" creationId="{6B87CA66-F794-7E92-BBF9-E8E17268893B}"/>
          </ac:grpSpMkLst>
        </pc:grpChg>
        <pc:grpChg chg="mod">
          <ac:chgData name="Ankun Liu" userId="f9d93a7c-c9f9-47fd-8d1e-54cbd0cbed6f" providerId="ADAL" clId="{8C04C393-2F85-4228-9F83-4C5990ABCF93}" dt="2024-06-12T04:10:54.377" v="1525" actId="1036"/>
          <ac:grpSpMkLst>
            <pc:docMk/>
            <pc:sldMk cId="2198222404" sldId="2134805352"/>
            <ac:grpSpMk id="59" creationId="{DDA659A8-AC97-2542-6358-E92205B8B835}"/>
          </ac:grpSpMkLst>
        </pc:grpChg>
        <pc:grpChg chg="del mod">
          <ac:chgData name="Ankun Liu" userId="f9d93a7c-c9f9-47fd-8d1e-54cbd0cbed6f" providerId="ADAL" clId="{8C04C393-2F85-4228-9F83-4C5990ABCF93}" dt="2024-06-12T04:07:00.408" v="1447" actId="478"/>
          <ac:grpSpMkLst>
            <pc:docMk/>
            <pc:sldMk cId="2198222404" sldId="2134805352"/>
            <ac:grpSpMk id="62" creationId="{DAF03F33-87CB-DD09-32CA-813F6E7EE7AD}"/>
          </ac:grpSpMkLst>
        </pc:grpChg>
        <pc:graphicFrameChg chg="mod">
          <ac:chgData name="Ankun Liu" userId="f9d93a7c-c9f9-47fd-8d1e-54cbd0cbed6f" providerId="ADAL" clId="{8C04C393-2F85-4228-9F83-4C5990ABCF93}" dt="2024-06-12T04:10:54.377" v="1525" actId="1036"/>
          <ac:graphicFrameMkLst>
            <pc:docMk/>
            <pc:sldMk cId="2198222404" sldId="2134805352"/>
            <ac:graphicFrameMk id="19" creationId="{0D53536A-B57B-956C-2242-5C53B75AAD1A}"/>
          </ac:graphicFrameMkLst>
        </pc:graphicFrameChg>
        <pc:picChg chg="del">
          <ac:chgData name="Ankun Liu" userId="f9d93a7c-c9f9-47fd-8d1e-54cbd0cbed6f" providerId="ADAL" clId="{8C04C393-2F85-4228-9F83-4C5990ABCF93}" dt="2024-06-12T04:00:21.619" v="1374" actId="478"/>
          <ac:picMkLst>
            <pc:docMk/>
            <pc:sldMk cId="2198222404" sldId="2134805352"/>
            <ac:picMk id="7" creationId="{01E2EF3A-B4E9-1A86-652D-92DB889EB428}"/>
          </ac:picMkLst>
        </pc:picChg>
        <pc:picChg chg="mod">
          <ac:chgData name="Ankun Liu" userId="f9d93a7c-c9f9-47fd-8d1e-54cbd0cbed6f" providerId="ADAL" clId="{8C04C393-2F85-4228-9F83-4C5990ABCF93}" dt="2024-06-12T04:10:54.377" v="1525" actId="1036"/>
          <ac:picMkLst>
            <pc:docMk/>
            <pc:sldMk cId="2198222404" sldId="2134805352"/>
            <ac:picMk id="18" creationId="{AF875FB1-E90B-DE95-78A7-6DA62B5819A3}"/>
          </ac:picMkLst>
        </pc:picChg>
      </pc:sldChg>
      <pc:sldChg chg="add del">
        <pc:chgData name="Ankun Liu" userId="f9d93a7c-c9f9-47fd-8d1e-54cbd0cbed6f" providerId="ADAL" clId="{8C04C393-2F85-4228-9F83-4C5990ABCF93}" dt="2024-06-12T02:43:19.046" v="1312" actId="47"/>
        <pc:sldMkLst>
          <pc:docMk/>
          <pc:sldMk cId="2313699079" sldId="2134805355"/>
        </pc:sldMkLst>
      </pc:sldChg>
      <pc:sldChg chg="modSp mod modNotesTx">
        <pc:chgData name="Ankun Liu" userId="f9d93a7c-c9f9-47fd-8d1e-54cbd0cbed6f" providerId="ADAL" clId="{8C04C393-2F85-4228-9F83-4C5990ABCF93}" dt="2024-06-12T04:56:38.979" v="1953" actId="6549"/>
        <pc:sldMkLst>
          <pc:docMk/>
          <pc:sldMk cId="3849402248" sldId="2146845651"/>
        </pc:sldMkLst>
        <pc:spChg chg="mod">
          <ac:chgData name="Ankun Liu" userId="f9d93a7c-c9f9-47fd-8d1e-54cbd0cbed6f" providerId="ADAL" clId="{8C04C393-2F85-4228-9F83-4C5990ABCF93}" dt="2024-06-12T04:54:39.788" v="1945" actId="113"/>
          <ac:spMkLst>
            <pc:docMk/>
            <pc:sldMk cId="3849402248" sldId="2146845651"/>
            <ac:spMk id="2" creationId="{B77B687E-3C32-D65D-98B3-1DB0829320DF}"/>
          </ac:spMkLst>
        </pc:spChg>
      </pc:sldChg>
      <pc:sldChg chg="addSp delSp modSp del mod">
        <pc:chgData name="Ankun Liu" userId="f9d93a7c-c9f9-47fd-8d1e-54cbd0cbed6f" providerId="ADAL" clId="{8C04C393-2F85-4228-9F83-4C5990ABCF93}" dt="2024-06-12T04:50:29.577" v="1940" actId="47"/>
        <pc:sldMkLst>
          <pc:docMk/>
          <pc:sldMk cId="3074641447" sldId="2146845672"/>
        </pc:sldMkLst>
        <pc:spChg chg="add mod">
          <ac:chgData name="Ankun Liu" userId="f9d93a7c-c9f9-47fd-8d1e-54cbd0cbed6f" providerId="ADAL" clId="{8C04C393-2F85-4228-9F83-4C5990ABCF93}" dt="2024-06-12T03:47:05.462" v="1343" actId="20577"/>
          <ac:spMkLst>
            <pc:docMk/>
            <pc:sldMk cId="3074641447" sldId="2146845672"/>
            <ac:spMk id="9" creationId="{635CEE52-15A9-6D6E-50DF-1C005CE930A6}"/>
          </ac:spMkLst>
        </pc:spChg>
        <pc:spChg chg="del">
          <ac:chgData name="Ankun Liu" userId="f9d93a7c-c9f9-47fd-8d1e-54cbd0cbed6f" providerId="ADAL" clId="{8C04C393-2F85-4228-9F83-4C5990ABCF93}" dt="2024-06-12T03:44:50.999" v="1319" actId="478"/>
          <ac:spMkLst>
            <pc:docMk/>
            <pc:sldMk cId="3074641447" sldId="2146845672"/>
            <ac:spMk id="13" creationId="{A3E402AD-8C03-CAD8-42D9-796C833356A1}"/>
          </ac:spMkLst>
        </pc:spChg>
        <pc:picChg chg="add mod">
          <ac:chgData name="Ankun Liu" userId="f9d93a7c-c9f9-47fd-8d1e-54cbd0cbed6f" providerId="ADAL" clId="{8C04C393-2F85-4228-9F83-4C5990ABCF93}" dt="2024-06-12T03:44:28.427" v="1317" actId="1076"/>
          <ac:picMkLst>
            <pc:docMk/>
            <pc:sldMk cId="3074641447" sldId="2146845672"/>
            <ac:picMk id="2" creationId="{25AEF7A4-0A66-0E09-AEBB-914B38957B15}"/>
          </ac:picMkLst>
        </pc:picChg>
        <pc:picChg chg="del">
          <ac:chgData name="Ankun Liu" userId="f9d93a7c-c9f9-47fd-8d1e-54cbd0cbed6f" providerId="ADAL" clId="{8C04C393-2F85-4228-9F83-4C5990ABCF93}" dt="2024-06-12T03:44:21.881" v="1313" actId="478"/>
          <ac:picMkLst>
            <pc:docMk/>
            <pc:sldMk cId="3074641447" sldId="2146845672"/>
            <ac:picMk id="12" creationId="{D55CF227-3920-ED11-5BDE-FD4F78064EA2}"/>
          </ac:picMkLst>
        </pc:picChg>
      </pc:sldChg>
      <pc:sldChg chg="del">
        <pc:chgData name="Ankun Liu" userId="f9d93a7c-c9f9-47fd-8d1e-54cbd0cbed6f" providerId="ADAL" clId="{8C04C393-2F85-4228-9F83-4C5990ABCF93}" dt="2024-06-11T10:57:14.767" v="0" actId="47"/>
        <pc:sldMkLst>
          <pc:docMk/>
          <pc:sldMk cId="2329270372" sldId="2147377985"/>
        </pc:sldMkLst>
      </pc:sldChg>
      <pc:sldChg chg="del">
        <pc:chgData name="Ankun Liu" userId="f9d93a7c-c9f9-47fd-8d1e-54cbd0cbed6f" providerId="ADAL" clId="{8C04C393-2F85-4228-9F83-4C5990ABCF93}" dt="2024-06-11T11:20:47.401" v="193" actId="47"/>
        <pc:sldMkLst>
          <pc:docMk/>
          <pc:sldMk cId="1116066934" sldId="2147377986"/>
        </pc:sldMkLst>
      </pc:sldChg>
      <pc:sldChg chg="del">
        <pc:chgData name="Ankun Liu" userId="f9d93a7c-c9f9-47fd-8d1e-54cbd0cbed6f" providerId="ADAL" clId="{8C04C393-2F85-4228-9F83-4C5990ABCF93}" dt="2024-06-11T11:15:04.843" v="178" actId="47"/>
        <pc:sldMkLst>
          <pc:docMk/>
          <pc:sldMk cId="3081727744" sldId="2147378001"/>
        </pc:sldMkLst>
      </pc:sldChg>
      <pc:sldChg chg="addSp delSp modSp add mod">
        <pc:chgData name="Ankun Liu" userId="f9d93a7c-c9f9-47fd-8d1e-54cbd0cbed6f" providerId="ADAL" clId="{8C04C393-2F85-4228-9F83-4C5990ABCF93}" dt="2024-06-12T02:00:53.292" v="1128" actId="1035"/>
        <pc:sldMkLst>
          <pc:docMk/>
          <pc:sldMk cId="1648424469" sldId="2147378009"/>
        </pc:sldMkLst>
        <pc:spChg chg="add mod">
          <ac:chgData name="Ankun Liu" userId="f9d93a7c-c9f9-47fd-8d1e-54cbd0cbed6f" providerId="ADAL" clId="{8C04C393-2F85-4228-9F83-4C5990ABCF93}" dt="2024-06-12T02:00:53.292" v="1128" actId="1035"/>
          <ac:spMkLst>
            <pc:docMk/>
            <pc:sldMk cId="1648424469" sldId="2147378009"/>
            <ac:spMk id="6" creationId="{64F83243-B966-5600-386E-A62451F1E440}"/>
          </ac:spMkLst>
        </pc:spChg>
        <pc:spChg chg="del">
          <ac:chgData name="Ankun Liu" userId="f9d93a7c-c9f9-47fd-8d1e-54cbd0cbed6f" providerId="ADAL" clId="{8C04C393-2F85-4228-9F83-4C5990ABCF93}" dt="2024-06-12T01:55:19.610" v="1113" actId="478"/>
          <ac:spMkLst>
            <pc:docMk/>
            <pc:sldMk cId="1648424469" sldId="2147378009"/>
            <ac:spMk id="427" creationId="{00000000-0000-0000-0000-000000000000}"/>
          </ac:spMkLst>
        </pc:spChg>
      </pc:sldChg>
      <pc:sldChg chg="del">
        <pc:chgData name="Ankun Liu" userId="f9d93a7c-c9f9-47fd-8d1e-54cbd0cbed6f" providerId="ADAL" clId="{8C04C393-2F85-4228-9F83-4C5990ABCF93}" dt="2024-06-12T01:37:43.584" v="794" actId="2696"/>
        <pc:sldMkLst>
          <pc:docMk/>
          <pc:sldMk cId="3890962343" sldId="2147378009"/>
        </pc:sldMkLst>
      </pc:sldChg>
      <pc:sldChg chg="del">
        <pc:chgData name="Ankun Liu" userId="f9d93a7c-c9f9-47fd-8d1e-54cbd0cbed6f" providerId="ADAL" clId="{8C04C393-2F85-4228-9F83-4C5990ABCF93}" dt="2024-06-12T01:38:30.542" v="796" actId="47"/>
        <pc:sldMkLst>
          <pc:docMk/>
          <pc:sldMk cId="1759786768" sldId="2147378011"/>
        </pc:sldMkLst>
      </pc:sldChg>
      <pc:sldChg chg="del">
        <pc:chgData name="Ankun Liu" userId="f9d93a7c-c9f9-47fd-8d1e-54cbd0cbed6f" providerId="ADAL" clId="{8C04C393-2F85-4228-9F83-4C5990ABCF93}" dt="2024-06-11T11:15:01.506" v="177" actId="47"/>
        <pc:sldMkLst>
          <pc:docMk/>
          <pc:sldMk cId="3827278713" sldId="2147378013"/>
        </pc:sldMkLst>
      </pc:sldChg>
      <pc:sldChg chg="addSp delSp modSp mod">
        <pc:chgData name="Ankun Liu" userId="f9d93a7c-c9f9-47fd-8d1e-54cbd0cbed6f" providerId="ADAL" clId="{8C04C393-2F85-4228-9F83-4C5990ABCF93}" dt="2024-06-12T01:18:38.808" v="678" actId="255"/>
        <pc:sldMkLst>
          <pc:docMk/>
          <pc:sldMk cId="2377554681" sldId="2147378014"/>
        </pc:sldMkLst>
        <pc:spChg chg="mod">
          <ac:chgData name="Ankun Liu" userId="f9d93a7c-c9f9-47fd-8d1e-54cbd0cbed6f" providerId="ADAL" clId="{8C04C393-2F85-4228-9F83-4C5990ABCF93}" dt="2024-06-12T01:18:38.808" v="678" actId="255"/>
          <ac:spMkLst>
            <pc:docMk/>
            <pc:sldMk cId="2377554681" sldId="2147378014"/>
            <ac:spMk id="2" creationId="{8C007CE4-9DC0-2AF3-0549-023E7C75A878}"/>
          </ac:spMkLst>
        </pc:spChg>
        <pc:spChg chg="add del">
          <ac:chgData name="Ankun Liu" userId="f9d93a7c-c9f9-47fd-8d1e-54cbd0cbed6f" providerId="ADAL" clId="{8C04C393-2F85-4228-9F83-4C5990ABCF93}" dt="2024-06-11T11:11:40.183" v="166" actId="22"/>
          <ac:spMkLst>
            <pc:docMk/>
            <pc:sldMk cId="2377554681" sldId="2147378014"/>
            <ac:spMk id="4" creationId="{83578BF2-C691-C743-09D1-B20BD75A9CD6}"/>
          </ac:spMkLst>
        </pc:spChg>
      </pc:sldChg>
      <pc:sldChg chg="del">
        <pc:chgData name="Ankun Liu" userId="f9d93a7c-c9f9-47fd-8d1e-54cbd0cbed6f" providerId="ADAL" clId="{8C04C393-2F85-4228-9F83-4C5990ABCF93}" dt="2024-06-11T11:20:44.204" v="192" actId="47"/>
        <pc:sldMkLst>
          <pc:docMk/>
          <pc:sldMk cId="746278949" sldId="2147378015"/>
        </pc:sldMkLst>
      </pc:sldChg>
      <pc:sldChg chg="addSp delSp modSp new del mod ord">
        <pc:chgData name="Ankun Liu" userId="f9d93a7c-c9f9-47fd-8d1e-54cbd0cbed6f" providerId="ADAL" clId="{8C04C393-2F85-4228-9F83-4C5990ABCF93}" dt="2024-06-12T04:02:35.724" v="1396" actId="47"/>
        <pc:sldMkLst>
          <pc:docMk/>
          <pc:sldMk cId="2969339137" sldId="2147378016"/>
        </pc:sldMkLst>
        <pc:spChg chg="mod">
          <ac:chgData name="Ankun Liu" userId="f9d93a7c-c9f9-47fd-8d1e-54cbd0cbed6f" providerId="ADAL" clId="{8C04C393-2F85-4228-9F83-4C5990ABCF93}" dt="2024-06-12T01:25:29.641" v="757" actId="27636"/>
          <ac:spMkLst>
            <pc:docMk/>
            <pc:sldMk cId="2969339137" sldId="2147378016"/>
            <ac:spMk id="2" creationId="{E4ACEEB4-27DA-D975-2184-B03C63946001}"/>
          </ac:spMkLst>
        </pc:spChg>
        <pc:spChg chg="add del mod">
          <ac:chgData name="Ankun Liu" userId="f9d93a7c-c9f9-47fd-8d1e-54cbd0cbed6f" providerId="ADAL" clId="{8C04C393-2F85-4228-9F83-4C5990ABCF93}" dt="2024-06-12T03:59:38.781" v="1369"/>
          <ac:spMkLst>
            <pc:docMk/>
            <pc:sldMk cId="2969339137" sldId="2147378016"/>
            <ac:spMk id="4" creationId="{66D5B190-CE8E-C35E-64F4-DCE5847F6E93}"/>
          </ac:spMkLst>
        </pc:spChg>
        <pc:spChg chg="add del mod">
          <ac:chgData name="Ankun Liu" userId="f9d93a7c-c9f9-47fd-8d1e-54cbd0cbed6f" providerId="ADAL" clId="{8C04C393-2F85-4228-9F83-4C5990ABCF93}" dt="2024-06-12T04:00:04.805" v="1371" actId="478"/>
          <ac:spMkLst>
            <pc:docMk/>
            <pc:sldMk cId="2969339137" sldId="2147378016"/>
            <ac:spMk id="5" creationId="{1CA2C348-1813-1ED3-8A4F-E99E6E118956}"/>
          </ac:spMkLst>
        </pc:spChg>
        <pc:spChg chg="add mod">
          <ac:chgData name="Ankun Liu" userId="f9d93a7c-c9f9-47fd-8d1e-54cbd0cbed6f" providerId="ADAL" clId="{8C04C393-2F85-4228-9F83-4C5990ABCF93}" dt="2024-06-12T03:59:47.435" v="1370"/>
          <ac:spMkLst>
            <pc:docMk/>
            <pc:sldMk cId="2969339137" sldId="2147378016"/>
            <ac:spMk id="6" creationId="{9C3041C5-FBBB-E30A-B29D-E1ED7F5C8E46}"/>
          </ac:spMkLst>
        </pc:spChg>
        <pc:spChg chg="add mod">
          <ac:chgData name="Ankun Liu" userId="f9d93a7c-c9f9-47fd-8d1e-54cbd0cbed6f" providerId="ADAL" clId="{8C04C393-2F85-4228-9F83-4C5990ABCF93}" dt="2024-06-12T04:02:29.905" v="1395"/>
          <ac:spMkLst>
            <pc:docMk/>
            <pc:sldMk cId="2969339137" sldId="2147378016"/>
            <ac:spMk id="8" creationId="{71D4A291-93C3-B8DA-415A-2B6861EA632A}"/>
          </ac:spMkLst>
        </pc:spChg>
        <pc:graphicFrameChg chg="add mod">
          <ac:chgData name="Ankun Liu" userId="f9d93a7c-c9f9-47fd-8d1e-54cbd0cbed6f" providerId="ADAL" clId="{8C04C393-2F85-4228-9F83-4C5990ABCF93}" dt="2024-06-12T03:59:47.435" v="1370"/>
          <ac:graphicFrameMkLst>
            <pc:docMk/>
            <pc:sldMk cId="2969339137" sldId="2147378016"/>
            <ac:graphicFrameMk id="7" creationId="{522D12D1-7FE7-8E9F-B76F-29F25318B329}"/>
          </ac:graphicFrameMkLst>
        </pc:graphicFrameChg>
      </pc:sldChg>
      <pc:sldChg chg="addSp delSp modSp add mod modNotesTx">
        <pc:chgData name="Ankun Liu" userId="f9d93a7c-c9f9-47fd-8d1e-54cbd0cbed6f" providerId="ADAL" clId="{8C04C393-2F85-4228-9F83-4C5990ABCF93}" dt="2024-06-12T02:42:50.235" v="1311" actId="1076"/>
        <pc:sldMkLst>
          <pc:docMk/>
          <pc:sldMk cId="3244456878" sldId="2147378017"/>
        </pc:sldMkLst>
        <pc:spChg chg="mod">
          <ac:chgData name="Ankun Liu" userId="f9d93a7c-c9f9-47fd-8d1e-54cbd0cbed6f" providerId="ADAL" clId="{8C04C393-2F85-4228-9F83-4C5990ABCF93}" dt="2024-06-12T01:25:50.291" v="760" actId="14100"/>
          <ac:spMkLst>
            <pc:docMk/>
            <pc:sldMk cId="3244456878" sldId="2147378017"/>
            <ac:spMk id="2" creationId="{E4ACEEB4-27DA-D975-2184-B03C63946001}"/>
          </ac:spMkLst>
        </pc:spChg>
        <pc:spChg chg="del">
          <ac:chgData name="Ankun Liu" userId="f9d93a7c-c9f9-47fd-8d1e-54cbd0cbed6f" providerId="ADAL" clId="{8C04C393-2F85-4228-9F83-4C5990ABCF93}" dt="2024-06-12T02:33:06.357" v="1204" actId="478"/>
          <ac:spMkLst>
            <pc:docMk/>
            <pc:sldMk cId="3244456878" sldId="2147378017"/>
            <ac:spMk id="3" creationId="{BD6D218E-6A56-9AE6-6B20-2D1576C0C7CA}"/>
          </ac:spMkLst>
        </pc:spChg>
        <pc:picChg chg="add mod">
          <ac:chgData name="Ankun Liu" userId="f9d93a7c-c9f9-47fd-8d1e-54cbd0cbed6f" providerId="ADAL" clId="{8C04C393-2F85-4228-9F83-4C5990ABCF93}" dt="2024-06-12T02:42:40.944" v="1310" actId="1076"/>
          <ac:picMkLst>
            <pc:docMk/>
            <pc:sldMk cId="3244456878" sldId="2147378017"/>
            <ac:picMk id="4" creationId="{11152D0C-7746-5CCD-8809-B99816DFF618}"/>
          </ac:picMkLst>
        </pc:picChg>
        <pc:picChg chg="add mod">
          <ac:chgData name="Ankun Liu" userId="f9d93a7c-c9f9-47fd-8d1e-54cbd0cbed6f" providerId="ADAL" clId="{8C04C393-2F85-4228-9F83-4C5990ABCF93}" dt="2024-06-12T02:42:50.235" v="1311" actId="1076"/>
          <ac:picMkLst>
            <pc:docMk/>
            <pc:sldMk cId="3244456878" sldId="2147378017"/>
            <ac:picMk id="6" creationId="{9CCBA0A6-14B0-B852-A6D9-F2800278964E}"/>
          </ac:picMkLst>
        </pc:picChg>
      </pc:sldChg>
      <pc:sldChg chg="addSp modSp add mod ord">
        <pc:chgData name="Ankun Liu" userId="f9d93a7c-c9f9-47fd-8d1e-54cbd0cbed6f" providerId="ADAL" clId="{8C04C393-2F85-4228-9F83-4C5990ABCF93}" dt="2024-06-12T02:21:26.230" v="1201" actId="1076"/>
        <pc:sldMkLst>
          <pc:docMk/>
          <pc:sldMk cId="0" sldId="2147378018"/>
        </pc:sldMkLst>
        <pc:spChg chg="mod">
          <ac:chgData name="Ankun Liu" userId="f9d93a7c-c9f9-47fd-8d1e-54cbd0cbed6f" providerId="ADAL" clId="{8C04C393-2F85-4228-9F83-4C5990ABCF93}" dt="2024-06-12T02:03:33.581" v="1151" actId="1076"/>
          <ac:spMkLst>
            <pc:docMk/>
            <pc:sldMk cId="0" sldId="2147378018"/>
            <ac:spMk id="3" creationId="{2FA65CAC-9212-2A28-D83C-886ED34CDD88}"/>
          </ac:spMkLst>
        </pc:spChg>
        <pc:spChg chg="mod">
          <ac:chgData name="Ankun Liu" userId="f9d93a7c-c9f9-47fd-8d1e-54cbd0cbed6f" providerId="ADAL" clId="{8C04C393-2F85-4228-9F83-4C5990ABCF93}" dt="2024-06-12T02:02:13.528" v="1141" actId="164"/>
          <ac:spMkLst>
            <pc:docMk/>
            <pc:sldMk cId="0" sldId="2147378018"/>
            <ac:spMk id="4" creationId="{274F4C9B-7F27-7EBF-97C7-71EA0D9AF7CF}"/>
          </ac:spMkLst>
        </pc:spChg>
        <pc:spChg chg="mod">
          <ac:chgData name="Ankun Liu" userId="f9d93a7c-c9f9-47fd-8d1e-54cbd0cbed6f" providerId="ADAL" clId="{8C04C393-2F85-4228-9F83-4C5990ABCF93}" dt="2024-06-12T02:03:56.113" v="1198" actId="1036"/>
          <ac:spMkLst>
            <pc:docMk/>
            <pc:sldMk cId="0" sldId="2147378018"/>
            <ac:spMk id="306" creationId="{00000000-0000-0000-0000-000000000000}"/>
          </ac:spMkLst>
        </pc:spChg>
        <pc:grpChg chg="add mod">
          <ac:chgData name="Ankun Liu" userId="f9d93a7c-c9f9-47fd-8d1e-54cbd0cbed6f" providerId="ADAL" clId="{8C04C393-2F85-4228-9F83-4C5990ABCF93}" dt="2024-06-12T02:03:56.113" v="1198" actId="1036"/>
          <ac:grpSpMkLst>
            <pc:docMk/>
            <pc:sldMk cId="0" sldId="2147378018"/>
            <ac:grpSpMk id="2" creationId="{C020A51C-F2CF-2A59-EC9C-61D68E2A7120}"/>
          </ac:grpSpMkLst>
        </pc:grpChg>
        <pc:picChg chg="mod">
          <ac:chgData name="Ankun Liu" userId="f9d93a7c-c9f9-47fd-8d1e-54cbd0cbed6f" providerId="ADAL" clId="{8C04C393-2F85-4228-9F83-4C5990ABCF93}" dt="2024-06-12T02:21:26.230" v="1201" actId="1076"/>
          <ac:picMkLst>
            <pc:docMk/>
            <pc:sldMk cId="0" sldId="2147378018"/>
            <ac:picMk id="5" creationId="{ECF54095-2CA8-D1C3-CC05-F81FCA6AFDDE}"/>
          </ac:picMkLst>
        </pc:picChg>
        <pc:picChg chg="add mod">
          <ac:chgData name="Ankun Liu" userId="f9d93a7c-c9f9-47fd-8d1e-54cbd0cbed6f" providerId="ADAL" clId="{8C04C393-2F85-4228-9F83-4C5990ABCF93}" dt="2024-06-12T02:03:56.113" v="1198" actId="1036"/>
          <ac:picMkLst>
            <pc:docMk/>
            <pc:sldMk cId="0" sldId="2147378018"/>
            <ac:picMk id="6" creationId="{AAD18EF9-ABC6-1DE7-DE21-496471EF54A5}"/>
          </ac:picMkLst>
        </pc:picChg>
        <pc:picChg chg="mod">
          <ac:chgData name="Ankun Liu" userId="f9d93a7c-c9f9-47fd-8d1e-54cbd0cbed6f" providerId="ADAL" clId="{8C04C393-2F85-4228-9F83-4C5990ABCF93}" dt="2024-06-12T02:03:56.113" v="1198" actId="1036"/>
          <ac:picMkLst>
            <pc:docMk/>
            <pc:sldMk cId="0" sldId="2147378018"/>
            <ac:picMk id="307" creationId="{00000000-0000-0000-0000-000000000000}"/>
          </ac:picMkLst>
        </pc:picChg>
      </pc:sldChg>
      <pc:sldChg chg="del">
        <pc:chgData name="Ankun Liu" userId="f9d93a7c-c9f9-47fd-8d1e-54cbd0cbed6f" providerId="ADAL" clId="{8C04C393-2F85-4228-9F83-4C5990ABCF93}" dt="2024-06-11T11:18:19.833" v="184" actId="47"/>
        <pc:sldMkLst>
          <pc:docMk/>
          <pc:sldMk cId="3722093829" sldId="2147378018"/>
        </pc:sldMkLst>
      </pc:sldChg>
      <pc:sldChg chg="delSp modSp mod">
        <pc:chgData name="Ankun Liu" userId="f9d93a7c-c9f9-47fd-8d1e-54cbd0cbed6f" providerId="ADAL" clId="{8C04C393-2F85-4228-9F83-4C5990ABCF93}" dt="2024-06-12T01:08:20.849" v="668" actId="20577"/>
        <pc:sldMkLst>
          <pc:docMk/>
          <pc:sldMk cId="3269986288" sldId="2147378019"/>
        </pc:sldMkLst>
        <pc:spChg chg="del">
          <ac:chgData name="Ankun Liu" userId="f9d93a7c-c9f9-47fd-8d1e-54cbd0cbed6f" providerId="ADAL" clId="{8C04C393-2F85-4228-9F83-4C5990ABCF93}" dt="2024-06-12T00:58:12.797" v="521" actId="478"/>
          <ac:spMkLst>
            <pc:docMk/>
            <pc:sldMk cId="3269986288" sldId="2147378019"/>
            <ac:spMk id="4" creationId="{BEAE96ED-495D-8D6E-5B17-70498D436F3D}"/>
          </ac:spMkLst>
        </pc:spChg>
        <pc:spChg chg="mod">
          <ac:chgData name="Ankun Liu" userId="f9d93a7c-c9f9-47fd-8d1e-54cbd0cbed6f" providerId="ADAL" clId="{8C04C393-2F85-4228-9F83-4C5990ABCF93}" dt="2024-06-12T01:04:34.048" v="599" actId="14100"/>
          <ac:spMkLst>
            <pc:docMk/>
            <pc:sldMk cId="3269986288" sldId="2147378019"/>
            <ac:spMk id="9" creationId="{88FA988A-589F-60CC-CF01-949A6603AF9C}"/>
          </ac:spMkLst>
        </pc:spChg>
        <pc:spChg chg="mod">
          <ac:chgData name="Ankun Liu" userId="f9d93a7c-c9f9-47fd-8d1e-54cbd0cbed6f" providerId="ADAL" clId="{8C04C393-2F85-4228-9F83-4C5990ABCF93}" dt="2024-06-12T01:08:20.849" v="668" actId="20577"/>
          <ac:spMkLst>
            <pc:docMk/>
            <pc:sldMk cId="3269986288" sldId="2147378019"/>
            <ac:spMk id="10" creationId="{6746A137-D7CC-44F2-7735-239CED6BB012}"/>
          </ac:spMkLst>
        </pc:spChg>
        <pc:spChg chg="mod">
          <ac:chgData name="Ankun Liu" userId="f9d93a7c-c9f9-47fd-8d1e-54cbd0cbed6f" providerId="ADAL" clId="{8C04C393-2F85-4228-9F83-4C5990ABCF93}" dt="2024-06-12T01:06:28.782" v="609" actId="1076"/>
          <ac:spMkLst>
            <pc:docMk/>
            <pc:sldMk cId="3269986288" sldId="2147378019"/>
            <ac:spMk id="13" creationId="{D59DCD30-FD27-4048-9905-58281B088A5C}"/>
          </ac:spMkLst>
        </pc:spChg>
        <pc:picChg chg="del mod">
          <ac:chgData name="Ankun Liu" userId="f9d93a7c-c9f9-47fd-8d1e-54cbd0cbed6f" providerId="ADAL" clId="{8C04C393-2F85-4228-9F83-4C5990ABCF93}" dt="2024-06-12T01:02:34.984" v="539" actId="478"/>
          <ac:picMkLst>
            <pc:docMk/>
            <pc:sldMk cId="3269986288" sldId="2147378019"/>
            <ac:picMk id="3" creationId="{0D2C4C61-382C-4E4C-7601-4C1E292032D7}"/>
          </ac:picMkLst>
        </pc:picChg>
      </pc:sldChg>
      <pc:sldMasterChg chg="delSldLayout">
        <pc:chgData name="Ankun Liu" userId="f9d93a7c-c9f9-47fd-8d1e-54cbd0cbed6f" providerId="ADAL" clId="{8C04C393-2F85-4228-9F83-4C5990ABCF93}" dt="2024-06-12T01:37:43.584" v="794" actId="2696"/>
        <pc:sldMasterMkLst>
          <pc:docMk/>
          <pc:sldMasterMk cId="0" sldId="2147483648"/>
        </pc:sldMasterMkLst>
        <pc:sldLayoutChg chg="del">
          <pc:chgData name="Ankun Liu" userId="f9d93a7c-c9f9-47fd-8d1e-54cbd0cbed6f" providerId="ADAL" clId="{8C04C393-2F85-4228-9F83-4C5990ABCF93}" dt="2024-06-12T01:37:43.584" v="794" actId="2696"/>
          <pc:sldLayoutMkLst>
            <pc:docMk/>
            <pc:sldMasterMk cId="0" sldId="2147483648"/>
            <pc:sldLayoutMk cId="0" sldId="2147483652"/>
          </pc:sldLayoutMkLst>
        </pc:sldLayoutChg>
      </pc:sldMasterChg>
      <pc:sldMasterChg chg="delSldLayout">
        <pc:chgData name="Ankun Liu" userId="f9d93a7c-c9f9-47fd-8d1e-54cbd0cbed6f" providerId="ADAL" clId="{8C04C393-2F85-4228-9F83-4C5990ABCF93}" dt="2024-06-11T11:19:40.110" v="185" actId="2696"/>
        <pc:sldMasterMkLst>
          <pc:docMk/>
          <pc:sldMasterMk cId="0" sldId="2147483710"/>
        </pc:sldMasterMkLst>
        <pc:sldLayoutChg chg="del">
          <pc:chgData name="Ankun Liu" userId="f9d93a7c-c9f9-47fd-8d1e-54cbd0cbed6f" providerId="ADAL" clId="{8C04C393-2F85-4228-9F83-4C5990ABCF93}" dt="2024-06-11T11:19:40.110" v="185" actId="2696"/>
          <pc:sldLayoutMkLst>
            <pc:docMk/>
            <pc:sldMasterMk cId="0" sldId="2147483710"/>
            <pc:sldLayoutMk cId="0" sldId="2147483712"/>
          </pc:sldLayoutMkLst>
        </pc:sldLayoutChg>
      </pc:sldMasterChg>
      <pc:sldMasterChg chg="del delSldLayout">
        <pc:chgData name="Ankun Liu" userId="f9d93a7c-c9f9-47fd-8d1e-54cbd0cbed6f" providerId="ADAL" clId="{8C04C393-2F85-4228-9F83-4C5990ABCF93}" dt="2024-06-12T01:37:43.584" v="794" actId="2696"/>
        <pc:sldMasterMkLst>
          <pc:docMk/>
          <pc:sldMasterMk cId="0" sldId="2147483723"/>
        </pc:sldMasterMkLst>
        <pc:sldLayoutChg chg="del">
          <pc:chgData name="Ankun Liu" userId="f9d93a7c-c9f9-47fd-8d1e-54cbd0cbed6f" providerId="ADAL" clId="{8C04C393-2F85-4228-9F83-4C5990ABCF93}" dt="2024-06-12T01:37:43.584" v="794" actId="2696"/>
          <pc:sldLayoutMkLst>
            <pc:docMk/>
            <pc:sldMasterMk cId="0" sldId="2147483723"/>
            <pc:sldLayoutMk cId="0" sldId="2147483724"/>
          </pc:sldLayoutMkLst>
        </pc:sldLayoutChg>
      </pc:sldMasterChg>
      <pc:sldMasterChg chg="delSldLayout">
        <pc:chgData name="Ankun Liu" userId="f9d93a7c-c9f9-47fd-8d1e-54cbd0cbed6f" providerId="ADAL" clId="{8C04C393-2F85-4228-9F83-4C5990ABCF93}" dt="2024-06-11T11:20:47.401" v="193" actId="47"/>
        <pc:sldMasterMkLst>
          <pc:docMk/>
          <pc:sldMasterMk cId="2487070118" sldId="2147483725"/>
        </pc:sldMasterMkLst>
        <pc:sldLayoutChg chg="del">
          <pc:chgData name="Ankun Liu" userId="f9d93a7c-c9f9-47fd-8d1e-54cbd0cbed6f" providerId="ADAL" clId="{8C04C393-2F85-4228-9F83-4C5990ABCF93}" dt="2024-06-11T10:57:14.767" v="0" actId="47"/>
          <pc:sldLayoutMkLst>
            <pc:docMk/>
            <pc:sldMasterMk cId="2487070118" sldId="2147483725"/>
            <pc:sldLayoutMk cId="3145356019" sldId="2147483732"/>
          </pc:sldLayoutMkLst>
        </pc:sldLayoutChg>
        <pc:sldLayoutChg chg="del">
          <pc:chgData name="Ankun Liu" userId="f9d93a7c-c9f9-47fd-8d1e-54cbd0cbed6f" providerId="ADAL" clId="{8C04C393-2F85-4228-9F83-4C5990ABCF93}" dt="2024-06-11T11:20:47.401" v="193" actId="47"/>
          <pc:sldLayoutMkLst>
            <pc:docMk/>
            <pc:sldMasterMk cId="2487070118" sldId="2147483725"/>
            <pc:sldLayoutMk cId="3376048707" sldId="2147483733"/>
          </pc:sldLayoutMkLst>
        </pc:sldLayoutChg>
        <pc:sldLayoutChg chg="del">
          <pc:chgData name="Ankun Liu" userId="f9d93a7c-c9f9-47fd-8d1e-54cbd0cbed6f" providerId="ADAL" clId="{8C04C393-2F85-4228-9F83-4C5990ABCF93}" dt="2024-06-11T11:15:04.843" v="178" actId="47"/>
          <pc:sldLayoutMkLst>
            <pc:docMk/>
            <pc:sldMasterMk cId="2487070118" sldId="2147483725"/>
            <pc:sldLayoutMk cId="1911061263" sldId="2147483735"/>
          </pc:sldLayoutMkLst>
        </pc:sldLayoutChg>
      </pc:sldMasterChg>
      <pc:sldMasterChg chg="del delSldLayout">
        <pc:chgData name="Ankun Liu" userId="f9d93a7c-c9f9-47fd-8d1e-54cbd0cbed6f" providerId="ADAL" clId="{8C04C393-2F85-4228-9F83-4C5990ABCF93}" dt="2024-06-12T01:37:43.584" v="794" actId="2696"/>
        <pc:sldMasterMkLst>
          <pc:docMk/>
          <pc:sldMasterMk cId="2862243369" sldId="2147483757"/>
        </pc:sldMasterMkLst>
        <pc:sldLayoutChg chg="del">
          <pc:chgData name="Ankun Liu" userId="f9d93a7c-c9f9-47fd-8d1e-54cbd0cbed6f" providerId="ADAL" clId="{8C04C393-2F85-4228-9F83-4C5990ABCF93}" dt="2024-06-12T01:37:43.584" v="794" actId="2696"/>
          <pc:sldLayoutMkLst>
            <pc:docMk/>
            <pc:sldMasterMk cId="2862243369" sldId="2147483757"/>
            <pc:sldLayoutMk cId="2225408883" sldId="2147483758"/>
          </pc:sldLayoutMkLst>
        </pc:sldLayoutChg>
      </pc:sldMasterChg>
      <pc:sldMasterChg chg="del delSldLayout">
        <pc:chgData name="Ankun Liu" userId="f9d93a7c-c9f9-47fd-8d1e-54cbd0cbed6f" providerId="ADAL" clId="{8C04C393-2F85-4228-9F83-4C5990ABCF93}" dt="2024-06-12T02:43:19.046" v="1312" actId="47"/>
        <pc:sldMasterMkLst>
          <pc:docMk/>
          <pc:sldMasterMk cId="1236621676" sldId="2147483874"/>
        </pc:sldMasterMkLst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3614747803" sldId="2147483875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1145423470" sldId="2147483876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2479698674" sldId="2147483877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1205792700" sldId="2147483878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1256828017" sldId="2147483879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1025542581" sldId="2147483880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1291411453" sldId="2147483881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1941887473" sldId="2147483882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1390406515" sldId="2147483883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2706871660" sldId="2147483884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926848666" sldId="2147483885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4195358917" sldId="2147483886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508293627" sldId="2147483887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3738974683" sldId="2147483888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3668605181" sldId="2147483889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2910631453" sldId="2147483890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2805949773" sldId="2147483891"/>
          </pc:sldLayoutMkLst>
        </pc:sldLayoutChg>
        <pc:sldLayoutChg chg="del">
          <pc:chgData name="Ankun Liu" userId="f9d93a7c-c9f9-47fd-8d1e-54cbd0cbed6f" providerId="ADAL" clId="{8C04C393-2F85-4228-9F83-4C5990ABCF93}" dt="2024-06-12T02:43:19.046" v="1312" actId="47"/>
          <pc:sldLayoutMkLst>
            <pc:docMk/>
            <pc:sldMasterMk cId="1236621676" sldId="2147483874"/>
            <pc:sldLayoutMk cId="3624178704" sldId="2147483892"/>
          </pc:sldLayoutMkLst>
        </pc:sldLayoutChg>
      </pc:sldMasterChg>
      <pc:sldMasterChg chg="del delSldLayout">
        <pc:chgData name="Ankun Liu" userId="f9d93a7c-c9f9-47fd-8d1e-54cbd0cbed6f" providerId="ADAL" clId="{8C04C393-2F85-4228-9F83-4C5990ABCF93}" dt="2024-06-12T04:50:29.577" v="1940" actId="47"/>
        <pc:sldMasterMkLst>
          <pc:docMk/>
          <pc:sldMasterMk cId="3774028806" sldId="2147483874"/>
        </pc:sldMasterMkLst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3099197081" sldId="2147483875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3159798000" sldId="2147483876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4077780654" sldId="2147483877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1123118492" sldId="2147483878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635695460" sldId="2147483879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1914785202" sldId="2147483880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3151130455" sldId="2147483881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3815177763" sldId="2147483882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159251360" sldId="2147483883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459242439" sldId="2147483884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628434524" sldId="2147483885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2187124265" sldId="2147483886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1368626752" sldId="2147483887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1555285225" sldId="2147483888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4194235762" sldId="2147483889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2418859164" sldId="2147483890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3243320646" sldId="2147483891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3180549854" sldId="2147483892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3032565735" sldId="2147483893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248213784" sldId="2147483894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3729764919" sldId="2147483895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1963528945" sldId="2147483896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4010589831" sldId="2147483897"/>
          </pc:sldLayoutMkLst>
        </pc:sldLayoutChg>
        <pc:sldLayoutChg chg="del">
          <pc:chgData name="Ankun Liu" userId="f9d93a7c-c9f9-47fd-8d1e-54cbd0cbed6f" providerId="ADAL" clId="{8C04C393-2F85-4228-9F83-4C5990ABCF93}" dt="2024-06-12T04:50:29.577" v="1940" actId="47"/>
          <pc:sldLayoutMkLst>
            <pc:docMk/>
            <pc:sldMasterMk cId="3774028806" sldId="2147483874"/>
            <pc:sldLayoutMk cId="389504733" sldId="2147483898"/>
          </pc:sldLayoutMkLst>
        </pc:sldLayoutChg>
      </pc:sldMasterChg>
    </pc:docChg>
  </pc:docChgLst>
  <pc:docChgLst>
    <pc:chgData name="Ana-Maria Beldiga" userId="f11597e5-5944-4d4c-9fd4-1abd338ed292" providerId="ADAL" clId="{099B855D-D940-A645-88D2-E5AE1FA6D170}"/>
    <pc:docChg chg="undo custSel modSld">
      <pc:chgData name="Ana-Maria Beldiga" userId="f11597e5-5944-4d4c-9fd4-1abd338ed292" providerId="ADAL" clId="{099B855D-D940-A645-88D2-E5AE1FA6D170}" dt="2024-06-08T08:17:19.370" v="45"/>
      <pc:docMkLst>
        <pc:docMk/>
      </pc:docMkLst>
      <pc:sldChg chg="delSp modSp mod">
        <pc:chgData name="Ana-Maria Beldiga" userId="f11597e5-5944-4d4c-9fd4-1abd338ed292" providerId="ADAL" clId="{099B855D-D940-A645-88D2-E5AE1FA6D170}" dt="2024-06-08T08:16:19.172" v="40" actId="1076"/>
        <pc:sldMkLst>
          <pc:docMk/>
          <pc:sldMk cId="299424129" sldId="324"/>
        </pc:sldMkLst>
        <pc:spChg chg="mod">
          <ac:chgData name="Ana-Maria Beldiga" userId="f11597e5-5944-4d4c-9fd4-1abd338ed292" providerId="ADAL" clId="{099B855D-D940-A645-88D2-E5AE1FA6D170}" dt="2024-06-08T08:16:19.172" v="40" actId="1076"/>
          <ac:spMkLst>
            <pc:docMk/>
            <pc:sldMk cId="299424129" sldId="324"/>
            <ac:spMk id="3" creationId="{41AC6E0C-64C0-7E04-06D2-6346E8D31461}"/>
          </ac:spMkLst>
        </pc:spChg>
        <pc:spChg chg="mod">
          <ac:chgData name="Ana-Maria Beldiga" userId="f11597e5-5944-4d4c-9fd4-1abd338ed292" providerId="ADAL" clId="{099B855D-D940-A645-88D2-E5AE1FA6D170}" dt="2024-06-08T08:14:15.012" v="6" actId="1076"/>
          <ac:spMkLst>
            <pc:docMk/>
            <pc:sldMk cId="299424129" sldId="324"/>
            <ac:spMk id="4" creationId="{78B968D9-6206-408B-8327-474AB78E00E0}"/>
          </ac:spMkLst>
        </pc:spChg>
        <pc:spChg chg="mod">
          <ac:chgData name="Ana-Maria Beldiga" userId="f11597e5-5944-4d4c-9fd4-1abd338ed292" providerId="ADAL" clId="{099B855D-D940-A645-88D2-E5AE1FA6D170}" dt="2024-06-08T08:16:07.191" v="38" actId="1076"/>
          <ac:spMkLst>
            <pc:docMk/>
            <pc:sldMk cId="299424129" sldId="324"/>
            <ac:spMk id="6" creationId="{515CD758-D97C-474E-BCC7-095E373199B5}"/>
          </ac:spMkLst>
        </pc:spChg>
        <pc:spChg chg="mod">
          <ac:chgData name="Ana-Maria Beldiga" userId="f11597e5-5944-4d4c-9fd4-1abd338ed292" providerId="ADAL" clId="{099B855D-D940-A645-88D2-E5AE1FA6D170}" dt="2024-06-08T08:16:07.191" v="38" actId="1076"/>
          <ac:spMkLst>
            <pc:docMk/>
            <pc:sldMk cId="299424129" sldId="324"/>
            <ac:spMk id="7" creationId="{ED31C5C9-EA78-48D8-B690-0E24BD9056CA}"/>
          </ac:spMkLst>
        </pc:spChg>
        <pc:spChg chg="mod">
          <ac:chgData name="Ana-Maria Beldiga" userId="f11597e5-5944-4d4c-9fd4-1abd338ed292" providerId="ADAL" clId="{099B855D-D940-A645-88D2-E5AE1FA6D170}" dt="2024-06-08T08:16:13.013" v="39" actId="1076"/>
          <ac:spMkLst>
            <pc:docMk/>
            <pc:sldMk cId="299424129" sldId="324"/>
            <ac:spMk id="8" creationId="{DC407103-8861-4AF7-8887-4AAA8A887FCF}"/>
          </ac:spMkLst>
        </pc:spChg>
        <pc:spChg chg="mod">
          <ac:chgData name="Ana-Maria Beldiga" userId="f11597e5-5944-4d4c-9fd4-1abd338ed292" providerId="ADAL" clId="{099B855D-D940-A645-88D2-E5AE1FA6D170}" dt="2024-06-08T08:16:13.013" v="39" actId="1076"/>
          <ac:spMkLst>
            <pc:docMk/>
            <pc:sldMk cId="299424129" sldId="324"/>
            <ac:spMk id="9" creationId="{D28D0F78-31FC-4AC3-8860-DA697CF330D3}"/>
          </ac:spMkLst>
        </pc:spChg>
        <pc:spChg chg="mod">
          <ac:chgData name="Ana-Maria Beldiga" userId="f11597e5-5944-4d4c-9fd4-1abd338ed292" providerId="ADAL" clId="{099B855D-D940-A645-88D2-E5AE1FA6D170}" dt="2024-06-08T08:16:19.172" v="40" actId="1076"/>
          <ac:spMkLst>
            <pc:docMk/>
            <pc:sldMk cId="299424129" sldId="324"/>
            <ac:spMk id="10" creationId="{9F919467-68A6-C5F5-F2BF-0D6512797127}"/>
          </ac:spMkLst>
        </pc:spChg>
        <pc:spChg chg="del">
          <ac:chgData name="Ana-Maria Beldiga" userId="f11597e5-5944-4d4c-9fd4-1abd338ed292" providerId="ADAL" clId="{099B855D-D940-A645-88D2-E5AE1FA6D170}" dt="2024-06-08T08:15:49.443" v="34" actId="478"/>
          <ac:spMkLst>
            <pc:docMk/>
            <pc:sldMk cId="299424129" sldId="324"/>
            <ac:spMk id="11" creationId="{F5BA8BC2-200C-7792-4835-BC319BEB1F2E}"/>
          </ac:spMkLst>
        </pc:spChg>
        <pc:spChg chg="del">
          <ac:chgData name="Ana-Maria Beldiga" userId="f11597e5-5944-4d4c-9fd4-1abd338ed292" providerId="ADAL" clId="{099B855D-D940-A645-88D2-E5AE1FA6D170}" dt="2024-06-08T08:15:54.748" v="35" actId="478"/>
          <ac:spMkLst>
            <pc:docMk/>
            <pc:sldMk cId="299424129" sldId="324"/>
            <ac:spMk id="12" creationId="{52E8708F-E396-C41D-8A4F-690A0EEC3D7D}"/>
          </ac:spMkLst>
        </pc:spChg>
        <pc:spChg chg="del">
          <ac:chgData name="Ana-Maria Beldiga" userId="f11597e5-5944-4d4c-9fd4-1abd338ed292" providerId="ADAL" clId="{099B855D-D940-A645-88D2-E5AE1FA6D170}" dt="2024-06-08T08:15:59.749" v="37" actId="478"/>
          <ac:spMkLst>
            <pc:docMk/>
            <pc:sldMk cId="299424129" sldId="324"/>
            <ac:spMk id="13" creationId="{6FEE3D68-09F5-B95F-6887-59E5CE77E704}"/>
          </ac:spMkLst>
        </pc:spChg>
        <pc:spChg chg="del">
          <ac:chgData name="Ana-Maria Beldiga" userId="f11597e5-5944-4d4c-9fd4-1abd338ed292" providerId="ADAL" clId="{099B855D-D940-A645-88D2-E5AE1FA6D170}" dt="2024-06-08T08:15:57.446" v="36" actId="478"/>
          <ac:spMkLst>
            <pc:docMk/>
            <pc:sldMk cId="299424129" sldId="324"/>
            <ac:spMk id="14" creationId="{C441D54E-7724-280E-1E9C-820386CA39CE}"/>
          </ac:spMkLst>
        </pc:spChg>
      </pc:sldChg>
      <pc:sldChg chg="setBg">
        <pc:chgData name="Ana-Maria Beldiga" userId="f11597e5-5944-4d4c-9fd4-1abd338ed292" providerId="ADAL" clId="{099B855D-D940-A645-88D2-E5AE1FA6D170}" dt="2024-06-08T08:17:19.370" v="45"/>
        <pc:sldMkLst>
          <pc:docMk/>
          <pc:sldMk cId="2329270372" sldId="2147377985"/>
        </pc:sldMkLst>
      </pc:sldChg>
      <pc:sldChg chg="modSp mod">
        <pc:chgData name="Ana-Maria Beldiga" userId="f11597e5-5944-4d4c-9fd4-1abd338ed292" providerId="ADAL" clId="{099B855D-D940-A645-88D2-E5AE1FA6D170}" dt="2024-06-08T08:14:46.419" v="17" actId="20577"/>
        <pc:sldMkLst>
          <pc:docMk/>
          <pc:sldMk cId="1116066934" sldId="2147377986"/>
        </pc:sldMkLst>
        <pc:spChg chg="mod">
          <ac:chgData name="Ana-Maria Beldiga" userId="f11597e5-5944-4d4c-9fd4-1abd338ed292" providerId="ADAL" clId="{099B855D-D940-A645-88D2-E5AE1FA6D170}" dt="2024-06-08T08:14:46.419" v="17" actId="20577"/>
          <ac:spMkLst>
            <pc:docMk/>
            <pc:sldMk cId="1116066934" sldId="2147377986"/>
            <ac:spMk id="2" creationId="{15094F0C-F491-321A-0D98-534F3B64C951}"/>
          </ac:spMkLst>
        </pc:spChg>
      </pc:sldChg>
      <pc:sldChg chg="modSp mod">
        <pc:chgData name="Ana-Maria Beldiga" userId="f11597e5-5944-4d4c-9fd4-1abd338ed292" providerId="ADAL" clId="{099B855D-D940-A645-88D2-E5AE1FA6D170}" dt="2024-06-08T08:14:52.954" v="19" actId="20577"/>
        <pc:sldMkLst>
          <pc:docMk/>
          <pc:sldMk cId="3081727744" sldId="2147378001"/>
        </pc:sldMkLst>
        <pc:spChg chg="mod">
          <ac:chgData name="Ana-Maria Beldiga" userId="f11597e5-5944-4d4c-9fd4-1abd338ed292" providerId="ADAL" clId="{099B855D-D940-A645-88D2-E5AE1FA6D170}" dt="2024-06-08T08:14:52.954" v="19" actId="20577"/>
          <ac:spMkLst>
            <pc:docMk/>
            <pc:sldMk cId="3081727744" sldId="2147378001"/>
            <ac:spMk id="2" creationId="{860DF313-5462-DA9F-7C80-348D8E46D7DB}"/>
          </ac:spMkLst>
        </pc:spChg>
      </pc:sldChg>
      <pc:sldChg chg="modSp mod setBg">
        <pc:chgData name="Ana-Maria Beldiga" userId="f11597e5-5944-4d4c-9fd4-1abd338ed292" providerId="ADAL" clId="{099B855D-D940-A645-88D2-E5AE1FA6D170}" dt="2024-06-08T08:17:18.790" v="44"/>
        <pc:sldMkLst>
          <pc:docMk/>
          <pc:sldMk cId="746278949" sldId="2147378015"/>
        </pc:sldMkLst>
        <pc:spChg chg="mod">
          <ac:chgData name="Ana-Maria Beldiga" userId="f11597e5-5944-4d4c-9fd4-1abd338ed292" providerId="ADAL" clId="{099B855D-D940-A645-88D2-E5AE1FA6D170}" dt="2024-06-08T08:14:23.741" v="8" actId="20577"/>
          <ac:spMkLst>
            <pc:docMk/>
            <pc:sldMk cId="746278949" sldId="2147378015"/>
            <ac:spMk id="2" creationId="{15094F0C-F491-321A-0D98-534F3B64C95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dp-my.sharepoint.com/personal/ankun_liu_undp_org/Documents/Documents/Service%20Offers/FSH%20Africa/FSH%20Briefing/ASFH%20PPTs%202024/SSA%20financial%20flows%202024.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dp-my.sharepoint.com/personal/ankun_liu_undp_org/Documents/Documents/Refs/Tax%20inspectors%20without%20borders%20(TIWB)/TIWB%20Annual%20Report/TIWB%20cumulative%20tax%20revenue%20collection%20in%20Afric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Key financing in Sub-Saharan Africa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Revenue (% of GDP)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Sheet1!$C$3:$H$3</c:f>
              <c:numCache>
                <c:formatCode>0.00</c:formatCode>
                <c:ptCount val="6"/>
                <c:pt idx="0">
                  <c:v>16.913932453567298</c:v>
                </c:pt>
                <c:pt idx="1">
                  <c:v>16.486713390674499</c:v>
                </c:pt>
                <c:pt idx="2">
                  <c:v>15.024545476134</c:v>
                </c:pt>
                <c:pt idx="3">
                  <c:v>16.5652965263128</c:v>
                </c:pt>
                <c:pt idx="4">
                  <c:v>17.188998874543302</c:v>
                </c:pt>
                <c:pt idx="5">
                  <c:v>17.0150162135211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95-483F-8223-394475DA6135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Expenditure (% of GDP)</c:v>
                </c:pt>
              </c:strCache>
            </c:strRef>
          </c:tx>
          <c:spPr>
            <a:ln w="12700" cap="rnd">
              <a:solidFill>
                <a:schemeClr val="accent2">
                  <a:alpha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alpha val="90000"/>
                </a:schemeClr>
              </a:solidFill>
              <a:ln w="9525">
                <a:solidFill>
                  <a:srgbClr val="123882"/>
                </a:solidFill>
              </a:ln>
              <a:effectLst/>
            </c:spPr>
          </c:marker>
          <c:cat>
            <c:numRef>
              <c:f>Sheet1!$C$2:$H$2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Sheet1!$C$4:$H$4</c:f>
              <c:numCache>
                <c:formatCode>0.00</c:formatCode>
                <c:ptCount val="6"/>
                <c:pt idx="0">
                  <c:v>20.8574548689019</c:v>
                </c:pt>
                <c:pt idx="1">
                  <c:v>20.890550686277301</c:v>
                </c:pt>
                <c:pt idx="2">
                  <c:v>22.1198568975618</c:v>
                </c:pt>
                <c:pt idx="3">
                  <c:v>22.102591660572401</c:v>
                </c:pt>
                <c:pt idx="4">
                  <c:v>22.0741613422563</c:v>
                </c:pt>
                <c:pt idx="5">
                  <c:v>21.8076310698242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95-483F-8223-394475DA6135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Public Debt (% of GDP) 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Sheet1!$C$5:$H$5</c:f>
              <c:numCache>
                <c:formatCode>0.00</c:formatCode>
                <c:ptCount val="6"/>
                <c:pt idx="0">
                  <c:v>47.136936191490399</c:v>
                </c:pt>
                <c:pt idx="1">
                  <c:v>49.819619020059299</c:v>
                </c:pt>
                <c:pt idx="2">
                  <c:v>57.086528606123402</c:v>
                </c:pt>
                <c:pt idx="3">
                  <c:v>56.636274226280101</c:v>
                </c:pt>
                <c:pt idx="4">
                  <c:v>57.111542732100403</c:v>
                </c:pt>
                <c:pt idx="5">
                  <c:v>57.722041681479297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95-483F-8223-394475DA6135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Gross capital formation (% of GDP)</c:v>
                </c:pt>
              </c:strCache>
            </c:strRef>
          </c:tx>
          <c:spPr>
            <a:ln w="12700" cap="rnd">
              <a:solidFill>
                <a:schemeClr val="accent1">
                  <a:lumMod val="60000"/>
                  <a:lumOff val="40000"/>
                  <a:alpha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cat>
            <c:numRef>
              <c:f>Sheet1!$C$2:$H$2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Sheet1!$C$6:$H$6</c:f>
              <c:numCache>
                <c:formatCode>0.00</c:formatCode>
                <c:ptCount val="6"/>
                <c:pt idx="0">
                  <c:v>21.681171987374899</c:v>
                </c:pt>
                <c:pt idx="1">
                  <c:v>23.353609597172799</c:v>
                </c:pt>
                <c:pt idx="2">
                  <c:v>22.915067534844901</c:v>
                </c:pt>
                <c:pt idx="3">
                  <c:v>22.748368004011599</c:v>
                </c:pt>
                <c:pt idx="4">
                  <c:v>21.5883830086328</c:v>
                </c:pt>
                <c:pt idx="5">
                  <c:v>21.388763051524201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D95-483F-8223-394475DA6135}"/>
            </c:ext>
          </c:extLst>
        </c:ser>
        <c:ser>
          <c:idx val="4"/>
          <c:order val="4"/>
          <c:tx>
            <c:strRef>
              <c:f>Sheet1!$B$9</c:f>
              <c:strCache>
                <c:ptCount val="1"/>
                <c:pt idx="0">
                  <c:v>Credit to private sector (% of GDP) 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5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Sheet1!$C$9:$H$9</c:f>
              <c:numCache>
                <c:formatCode>0.00</c:formatCode>
                <c:ptCount val="6"/>
                <c:pt idx="0">
                  <c:v>23.8422263158769</c:v>
                </c:pt>
                <c:pt idx="1">
                  <c:v>24.0416626651235</c:v>
                </c:pt>
                <c:pt idx="2">
                  <c:v>24.4413269367498</c:v>
                </c:pt>
                <c:pt idx="3">
                  <c:v>23.921061284304699</c:v>
                </c:pt>
                <c:pt idx="4">
                  <c:v>24.012280625935698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D95-483F-8223-394475DA6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26431"/>
        <c:axId val="462380159"/>
      </c:lineChart>
      <c:lineChart>
        <c:grouping val="standard"/>
        <c:varyColors val="0"/>
        <c:ser>
          <c:idx val="5"/>
          <c:order val="5"/>
          <c:tx>
            <c:strRef>
              <c:f>Sheet1!$B$7</c:f>
              <c:strCache>
                <c:ptCount val="1"/>
                <c:pt idx="0">
                  <c:v>ODA ($bn, RHS)</c:v>
                </c:pt>
              </c:strCache>
            </c:strRef>
          </c:tx>
          <c:spPr>
            <a:ln w="12700" cap="rnd">
              <a:solidFill>
                <a:srgbClr val="7030A0">
                  <a:alpha val="50000"/>
                </a:srgbClr>
              </a:solidFill>
              <a:prstDash val="sysDash"/>
              <a:round/>
            </a:ln>
            <a:effectLst/>
          </c:spPr>
          <c:marker>
            <c:symbol val="square"/>
            <c:size val="8"/>
            <c:spPr>
              <a:solidFill>
                <a:srgbClr val="7030A0">
                  <a:alpha val="50000"/>
                </a:srgbClr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numRef>
              <c:f>Sheet1!$C$2:$H$2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Sheet1!$C$7:$H$7</c:f>
              <c:numCache>
                <c:formatCode>General</c:formatCode>
                <c:ptCount val="6"/>
                <c:pt idx="0">
                  <c:v>50.89</c:v>
                </c:pt>
                <c:pt idx="1">
                  <c:v>53.08</c:v>
                </c:pt>
                <c:pt idx="2">
                  <c:v>66.89</c:v>
                </c:pt>
                <c:pt idx="3">
                  <c:v>62.29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D95-483F-8223-394475DA6135}"/>
            </c:ext>
          </c:extLst>
        </c:ser>
        <c:ser>
          <c:idx val="6"/>
          <c:order val="6"/>
          <c:tx>
            <c:strRef>
              <c:f>Sheet1!$B$8</c:f>
              <c:strCache>
                <c:ptCount val="1"/>
                <c:pt idx="0">
                  <c:v>Climate finance ($bn, RHS)</c:v>
                </c:pt>
              </c:strCache>
            </c:strRef>
          </c:tx>
          <c:spPr>
            <a:ln w="1270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square"/>
            <c:size val="8"/>
            <c:spPr>
              <a:solidFill>
                <a:srgbClr val="00B050">
                  <a:alpha val="70000"/>
                </a:srgb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Sheet1!$C$2:$H$2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Sheet1!$C$8:$H$8</c:f>
              <c:numCache>
                <c:formatCode>0.00</c:formatCode>
                <c:ptCount val="6"/>
                <c:pt idx="0">
                  <c:v>23</c:v>
                </c:pt>
                <c:pt idx="1">
                  <c:v>21</c:v>
                </c:pt>
                <c:pt idx="2">
                  <c:v>22</c:v>
                </c:pt>
                <c:pt idx="3">
                  <c:v>26.457024447280357</c:v>
                </c:pt>
                <c:pt idx="4">
                  <c:v>33.629591477070257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D95-483F-8223-394475DA6135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FDI ($bn, RHS)</c:v>
                </c:pt>
              </c:strCache>
            </c:strRef>
          </c:tx>
          <c:spPr>
            <a:ln w="12700" cap="rnd">
              <a:solidFill>
                <a:srgbClr val="33CCCC"/>
              </a:solidFill>
              <a:prstDash val="sysDash"/>
              <a:round/>
            </a:ln>
            <a:effectLst/>
          </c:spPr>
          <c:marker>
            <c:symbol val="square"/>
            <c:size val="8"/>
            <c:spPr>
              <a:solidFill>
                <a:srgbClr val="33CCCC">
                  <a:alpha val="50000"/>
                </a:srgb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Sheet1!$C$10:$H$10</c:f>
              <c:numCache>
                <c:formatCode>General</c:formatCode>
                <c:ptCount val="6"/>
                <c:pt idx="0">
                  <c:v>29.08</c:v>
                </c:pt>
                <c:pt idx="1">
                  <c:v>27.32</c:v>
                </c:pt>
                <c:pt idx="2">
                  <c:v>23.61</c:v>
                </c:pt>
                <c:pt idx="3">
                  <c:v>70.150000000000006</c:v>
                </c:pt>
                <c:pt idx="4">
                  <c:v>30.66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D95-483F-8223-394475DA6135}"/>
            </c:ext>
          </c:extLst>
        </c:ser>
        <c:ser>
          <c:idx val="8"/>
          <c:order val="8"/>
          <c:tx>
            <c:strRef>
              <c:f>Sheet1!$B$11</c:f>
              <c:strCache>
                <c:ptCount val="1"/>
                <c:pt idx="0">
                  <c:v>Remittances ($bn, RHS)</c:v>
                </c:pt>
              </c:strCache>
            </c:strRef>
          </c:tx>
          <c:spPr>
            <a:ln w="12700" cap="rnd">
              <a:solidFill>
                <a:srgbClr val="92D050"/>
              </a:solidFill>
              <a:prstDash val="sysDash"/>
              <a:round/>
            </a:ln>
            <a:effectLst/>
          </c:spPr>
          <c:marker>
            <c:symbol val="square"/>
            <c:size val="8"/>
            <c:spPr>
              <a:solidFill>
                <a:srgbClr val="92D050">
                  <a:alpha val="50000"/>
                </a:srgb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numRef>
              <c:f>Sheet1!$C$2:$H$2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Sheet1!$C$11:$H$11</c:f>
              <c:numCache>
                <c:formatCode>General</c:formatCode>
                <c:ptCount val="6"/>
                <c:pt idx="0">
                  <c:v>49.41</c:v>
                </c:pt>
                <c:pt idx="1">
                  <c:v>49.43</c:v>
                </c:pt>
                <c:pt idx="2">
                  <c:v>43.06</c:v>
                </c:pt>
                <c:pt idx="3">
                  <c:v>49.44</c:v>
                </c:pt>
                <c:pt idx="4">
                  <c:v>53.14</c:v>
                </c:pt>
                <c:pt idx="5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D95-483F-8223-394475DA6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28287"/>
        <c:axId val="1912374927"/>
      </c:lineChart>
      <c:catAx>
        <c:axId val="290264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380159"/>
        <c:crosses val="autoZero"/>
        <c:auto val="1"/>
        <c:lblAlgn val="ctr"/>
        <c:lblOffset val="100"/>
        <c:tickMarkSkip val="1"/>
        <c:noMultiLvlLbl val="0"/>
      </c:catAx>
      <c:valAx>
        <c:axId val="46238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%</a:t>
                </a:r>
                <a:r>
                  <a:rPr lang="en-US" b="1" baseline="0"/>
                  <a:t> of GDP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26431"/>
        <c:crosses val="autoZero"/>
        <c:crossBetween val="between"/>
      </c:valAx>
      <c:valAx>
        <c:axId val="191237492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$ billion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28287"/>
        <c:crosses val="max"/>
        <c:crossBetween val="between"/>
      </c:valAx>
      <c:catAx>
        <c:axId val="290282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23749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192.7</c:v>
                </c:pt>
                <c:pt idx="1">
                  <c:v>244.2</c:v>
                </c:pt>
                <c:pt idx="2">
                  <c:v>310.8</c:v>
                </c:pt>
                <c:pt idx="3">
                  <c:v>354.1</c:v>
                </c:pt>
                <c:pt idx="4">
                  <c:v>989.6</c:v>
                </c:pt>
                <c:pt idx="5">
                  <c:v>1300</c:v>
                </c:pt>
                <c:pt idx="6">
                  <c:v>1820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0-416A-A480-650BAF756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0865648"/>
        <c:axId val="840866896"/>
      </c:barChart>
      <c:catAx>
        <c:axId val="84086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866896"/>
        <c:crosses val="autoZero"/>
        <c:auto val="1"/>
        <c:lblAlgn val="ctr"/>
        <c:lblOffset val="100"/>
        <c:noMultiLvlLbl val="0"/>
      </c:catAx>
      <c:valAx>
        <c:axId val="840866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865648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Financing reforms to implement within financing strategies across </a:t>
            </a:r>
            <a:r>
              <a:rPr lang="en-US" b="1" dirty="0"/>
              <a:t>tax, public spending, sustainable debt, development cooperation.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17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8" name="Google Shape;5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4" name="Google Shape;30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5" name="Google Shape;425;p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618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18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84171-982E-4371-A6A5-09E11ABCB5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67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dirty="0">
                <a:effectLst/>
                <a:latin typeface="Calibri" panose="020F0502020204030204" pitchFamily="34" charset="0"/>
                <a:ea typeface="DengXian Light" panose="02010600030101010101" pitchFamily="2" charset="-122"/>
              </a:rPr>
              <a:t>Integrated national financing frameworks (INFFs) provide a framework for financing national sustainable development priorities and the SDGs through a higher level of </a:t>
            </a:r>
            <a:r>
              <a:rPr lang="en-US" sz="1800" b="1" dirty="0">
                <a:effectLst/>
                <a:latin typeface="Calibri" panose="020F0502020204030204" pitchFamily="34" charset="0"/>
                <a:ea typeface="DengXian Light" panose="02010600030101010101" pitchFamily="2" charset="-122"/>
              </a:rPr>
              <a:t>integration between </a:t>
            </a:r>
            <a:r>
              <a:rPr lang="en-US" sz="1800" b="0" dirty="0">
                <a:effectLst/>
                <a:latin typeface="Calibri" panose="020F0502020204030204" pitchFamily="34" charset="0"/>
                <a:ea typeface="DengXian Light" panose="02010600030101010101" pitchFamily="2" charset="-122"/>
              </a:rPr>
              <a:t>financing and national planning, across public and private financing policies, and between public and private actors.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E1989-34BE-4295-BF21-E3EB1095B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3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05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8892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14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443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UNDP can provide advisory support and technical assistance on the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quantitative analysis &amp; feasibility assessment of the issuance of thematic bonds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assisting in the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various phases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of the building up and implementation of a potential bond issuance targeted to SDG achievements.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 particular: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Development of the SDG/thematic bond framework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1" dirty="0">
                <a:latin typeface="Calibri body"/>
                <a:cs typeface="Calibri" panose="020F0502020204030204" pitchFamily="34" charset="0"/>
              </a:rPr>
              <a:t>Identification of eligible budget items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1" dirty="0">
                <a:latin typeface="Calibri body"/>
                <a:cs typeface="Calibri" panose="020F0502020204030204" pitchFamily="34" charset="0"/>
              </a:rPr>
              <a:t>Post-issuance Monitor and reporting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89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6.png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6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Navy">
  <p:cSld name="Title Slide_Navy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title"/>
          </p:nvPr>
        </p:nvSpPr>
        <p:spPr>
          <a:xfrm>
            <a:off x="766253" y="2885011"/>
            <a:ext cx="6577522" cy="177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ra Medium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9"/>
          <p:cNvSpPr>
            <a:spLocks noGrp="1"/>
          </p:cNvSpPr>
          <p:nvPr>
            <p:ph type="pic" idx="2"/>
          </p:nvPr>
        </p:nvSpPr>
        <p:spPr>
          <a:xfrm>
            <a:off x="765969" y="676275"/>
            <a:ext cx="2443956" cy="8477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eft">
  <p:cSld name="Title_Lef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5"/>
          <p:cNvSpPr txBox="1">
            <a:spLocks noGrp="1"/>
          </p:cNvSpPr>
          <p:nvPr>
            <p:ph type="title"/>
          </p:nvPr>
        </p:nvSpPr>
        <p:spPr>
          <a:xfrm>
            <a:off x="790746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5"/>
          <p:cNvSpPr txBox="1">
            <a:spLocks noGrp="1"/>
          </p:cNvSpPr>
          <p:nvPr>
            <p:ph type="body" idx="1"/>
          </p:nvPr>
        </p:nvSpPr>
        <p:spPr>
          <a:xfrm>
            <a:off x="790745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457200" lvl="0" indent="-2286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460"/>
              <a:buFont typeface="Roboto Light"/>
              <a:buNone/>
              <a:defRPr/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White">
  <p:cSld name="Section Divider_White">
    <p:bg>
      <p:bgPr>
        <a:solidFill>
          <a:schemeClr val="dk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40713"/>
              <a:buFont typeface="Roboto Thin"/>
              <a:buNone/>
              <a:defRPr sz="16550">
                <a:solidFill>
                  <a:srgbClr val="151515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1500"/>
              <a:buFont typeface="Lora Medium"/>
              <a:buNone/>
              <a:defRPr sz="5750">
                <a:solidFill>
                  <a:srgbClr val="15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8000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SkyBlue">
  <p:cSld name="Section Divider_SkyBlue">
    <p:bg>
      <p:bgPr>
        <a:solidFill>
          <a:schemeClr val="accen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13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201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Red">
  <p:cSld name="Section Divider_Red">
    <p:bg>
      <p:bgPr>
        <a:solidFill>
          <a:schemeClr val="accent6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13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447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Blue">
  <p:cSld name="Section Divider_Blue">
    <p:bg>
      <p:bgPr>
        <a:solidFill>
          <a:srgbClr val="1255A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13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1667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Graphics 1">
  <p:cSld name="Title_Graphics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3"/>
          <p:cNvGrpSpPr/>
          <p:nvPr/>
        </p:nvGrpSpPr>
        <p:grpSpPr>
          <a:xfrm>
            <a:off x="2475" y="-8582"/>
            <a:ext cx="12200952" cy="6862438"/>
            <a:chOff x="0" y="0"/>
            <a:chExt cx="24401901" cy="13724874"/>
          </a:xfrm>
        </p:grpSpPr>
        <p:pic>
          <p:nvPicPr>
            <p:cNvPr id="43" name="Google Shape;43;p33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3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0977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Graphics 2">
  <p:cSld name="Title_Graphics 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4" descr="Group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8018260" y="2671332"/>
            <a:ext cx="5222421" cy="313643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4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3024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2 Lines">
  <p:cSld name="Title Only_2 Line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709103" y="799036"/>
            <a:ext cx="10786212" cy="158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8726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eft">
  <p:cSld name="Title_Lef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7"/>
          <p:cNvSpPr txBox="1">
            <a:spLocks noGrp="1"/>
          </p:cNvSpPr>
          <p:nvPr>
            <p:ph type="title"/>
          </p:nvPr>
        </p:nvSpPr>
        <p:spPr>
          <a:xfrm>
            <a:off x="790746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body" idx="1"/>
          </p:nvPr>
        </p:nvSpPr>
        <p:spPr>
          <a:xfrm>
            <a:off x="790745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228600" lvl="0" indent="-1143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/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01138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20000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8023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">
  <p:cSld name="Large Image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07630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38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2000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R Image">
  <p:cSld name="Title_R Imag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>
            <a:spLocks noGrp="1"/>
          </p:cNvSpPr>
          <p:nvPr>
            <p:ph type="title"/>
          </p:nvPr>
        </p:nvSpPr>
        <p:spPr>
          <a:xfrm>
            <a:off x="790746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>
            <a:spLocks noGrp="1"/>
          </p:cNvSpPr>
          <p:nvPr>
            <p:ph type="pic" idx="2"/>
          </p:nvPr>
        </p:nvSpPr>
        <p:spPr>
          <a:xfrm>
            <a:off x="6172200" y="0"/>
            <a:ext cx="6019801" cy="68572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1" name="Google Shape;61;p40"/>
          <p:cNvSpPr txBox="1">
            <a:spLocks noGrp="1"/>
          </p:cNvSpPr>
          <p:nvPr>
            <p:ph type="body" idx="1"/>
          </p:nvPr>
        </p:nvSpPr>
        <p:spPr>
          <a:xfrm>
            <a:off x="790745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228600" lvl="0" indent="-1143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/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0469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 Image">
  <p:cSld name="Title_L Image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1"/>
          <p:cNvSpPr txBox="1">
            <a:spLocks noGrp="1"/>
          </p:cNvSpPr>
          <p:nvPr>
            <p:ph type="title"/>
          </p:nvPr>
        </p:nvSpPr>
        <p:spPr>
          <a:xfrm>
            <a:off x="6554732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>
            <a:spLocks noGrp="1"/>
          </p:cNvSpPr>
          <p:nvPr>
            <p:ph type="pic" idx="2"/>
          </p:nvPr>
        </p:nvSpPr>
        <p:spPr>
          <a:xfrm>
            <a:off x="0" y="0"/>
            <a:ext cx="6019801" cy="68572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41"/>
          <p:cNvSpPr txBox="1">
            <a:spLocks noGrp="1"/>
          </p:cNvSpPr>
          <p:nvPr>
            <p:ph type="body" idx="1"/>
          </p:nvPr>
        </p:nvSpPr>
        <p:spPr>
          <a:xfrm>
            <a:off x="6554731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228600" lvl="0" indent="-1143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/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7610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Title_3Images_White">
  <p:cSld name="Small Title_3Images_Whit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2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6901933" cy="119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Lora Medium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>
            <a:spLocks noGrp="1"/>
          </p:cNvSpPr>
          <p:nvPr>
            <p:ph type="pic" idx="2"/>
          </p:nvPr>
        </p:nvSpPr>
        <p:spPr>
          <a:xfrm>
            <a:off x="70910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" name="Google Shape;69;p42"/>
          <p:cNvSpPr>
            <a:spLocks noGrp="1"/>
          </p:cNvSpPr>
          <p:nvPr>
            <p:ph type="pic" idx="3"/>
          </p:nvPr>
        </p:nvSpPr>
        <p:spPr>
          <a:xfrm>
            <a:off x="435743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42"/>
          <p:cNvSpPr>
            <a:spLocks noGrp="1"/>
          </p:cNvSpPr>
          <p:nvPr>
            <p:ph type="pic" idx="4"/>
          </p:nvPr>
        </p:nvSpPr>
        <p:spPr>
          <a:xfrm>
            <a:off x="800576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15500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1">
  <p:cSld name="Graphics 1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43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810" y="-15355"/>
            <a:ext cx="4897807" cy="98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5154" y="5121261"/>
            <a:ext cx="4364835" cy="1746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6201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2" type="tx">
  <p:cSld name="Graphics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44"/>
          <p:cNvGrpSpPr/>
          <p:nvPr/>
        </p:nvGrpSpPr>
        <p:grpSpPr>
          <a:xfrm>
            <a:off x="2475" y="-8582"/>
            <a:ext cx="12200952" cy="6862438"/>
            <a:chOff x="0" y="0"/>
            <a:chExt cx="24401901" cy="13724874"/>
          </a:xfrm>
        </p:grpSpPr>
        <p:pic>
          <p:nvPicPr>
            <p:cNvPr id="76" name="Google Shape;76;p44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4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418192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3">
  <p:cSld name="Graphics 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112956" cy="397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4562" y="4345278"/>
            <a:ext cx="2565268" cy="256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2790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4">
  <p:cSld name="Graphics 4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46"/>
          <p:cNvGrpSpPr/>
          <p:nvPr/>
        </p:nvGrpSpPr>
        <p:grpSpPr>
          <a:xfrm>
            <a:off x="-8698" y="-9840"/>
            <a:ext cx="12210767" cy="6867841"/>
            <a:chOff x="0" y="0"/>
            <a:chExt cx="24421533" cy="13735680"/>
          </a:xfrm>
        </p:grpSpPr>
        <p:pic>
          <p:nvPicPr>
            <p:cNvPr id="83" name="Google Shape;83;p46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19679"/>
              <a:ext cx="20921759" cy="13716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4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512902" y="0"/>
              <a:ext cx="2908631" cy="29086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544786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White">
  <p:cSld name="End Slide_White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8"/>
          <p:cNvSpPr txBox="1">
            <a:spLocks noGrp="1"/>
          </p:cNvSpPr>
          <p:nvPr>
            <p:ph type="title"/>
          </p:nvPr>
        </p:nvSpPr>
        <p:spPr>
          <a:xfrm>
            <a:off x="709103" y="3266012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4145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Red">
  <p:cSld name="1_Section Divider_Red">
    <p:bg>
      <p:bgPr>
        <a:solidFill>
          <a:schemeClr val="accent6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8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4920"/>
              <a:buNone/>
              <a:defRPr sz="1655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27051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920"/>
              <a:buChar char="•"/>
              <a:defRPr/>
            </a:lvl2pPr>
            <a:lvl3pPr marL="685800" lvl="2" indent="-250984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305"/>
              <a:buChar char="•"/>
              <a:defRPr/>
            </a:lvl3pPr>
            <a:lvl4pPr marL="914400" lvl="3" indent="-23145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690"/>
              <a:buChar char="•"/>
              <a:defRPr/>
            </a:lvl4pPr>
            <a:lvl5pPr marL="1143000" lvl="4" indent="-21583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198"/>
              <a:buChar char="•"/>
              <a:defRPr/>
            </a:lvl5pPr>
            <a:lvl6pPr marL="1371600" lvl="5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6pPr>
            <a:lvl7pPr marL="1600200" lvl="6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7pPr>
            <a:lvl8pPr marL="1828800" lvl="7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8pPr>
            <a:lvl9pPr marL="2057400" lvl="8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78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5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2042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Green">
  <p:cSld name="Section Divider_Green">
    <p:bg>
      <p:bgPr>
        <a:solidFill>
          <a:schemeClr val="accent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9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4920"/>
              <a:buNone/>
              <a:defRPr sz="1655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27051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920"/>
              <a:buChar char="•"/>
              <a:defRPr/>
            </a:lvl2pPr>
            <a:lvl3pPr marL="685800" lvl="2" indent="-250984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305"/>
              <a:buChar char="•"/>
              <a:defRPr/>
            </a:lvl3pPr>
            <a:lvl4pPr marL="914400" lvl="3" indent="-23145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690"/>
              <a:buChar char="•"/>
              <a:defRPr/>
            </a:lvl4pPr>
            <a:lvl5pPr marL="1143000" lvl="4" indent="-21583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198"/>
              <a:buChar char="•"/>
              <a:defRPr/>
            </a:lvl5pPr>
            <a:lvl6pPr marL="1371600" lvl="5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6pPr>
            <a:lvl7pPr marL="1600200" lvl="6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7pPr>
            <a:lvl8pPr marL="1828800" lvl="7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8pPr>
            <a:lvl9pPr marL="2057400" lvl="8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79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5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60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">
  <p:cSld name="Large Image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07630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Orange">
  <p:cSld name="Section Divider_Orange">
    <p:bg>
      <p:bgPr>
        <a:solidFill>
          <a:schemeClr val="accent5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0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4920"/>
              <a:buNone/>
              <a:defRPr sz="1655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27051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920"/>
              <a:buChar char="•"/>
              <a:defRPr/>
            </a:lvl2pPr>
            <a:lvl3pPr marL="685800" lvl="2" indent="-250984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305"/>
              <a:buChar char="•"/>
              <a:defRPr/>
            </a:lvl3pPr>
            <a:lvl4pPr marL="914400" lvl="3" indent="-23145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690"/>
              <a:buChar char="•"/>
              <a:defRPr/>
            </a:lvl4pPr>
            <a:lvl5pPr marL="1143000" lvl="4" indent="-21583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198"/>
              <a:buChar char="•"/>
              <a:defRPr/>
            </a:lvl5pPr>
            <a:lvl6pPr marL="1371600" lvl="5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6pPr>
            <a:lvl7pPr marL="1600200" lvl="6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7pPr>
            <a:lvl8pPr marL="1828800" lvl="7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8pPr>
            <a:lvl9pPr marL="2057400" lvl="8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80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5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793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>
  <p:cSld name="Blank_White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0356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2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8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8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0105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8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8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9270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Logos">
  <p:cSld name="1_3 Logos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6"/>
          <p:cNvSpPr>
            <a:spLocks noGrp="1"/>
          </p:cNvSpPr>
          <p:nvPr>
            <p:ph type="pic" idx="2"/>
          </p:nvPr>
        </p:nvSpPr>
        <p:spPr>
          <a:xfrm>
            <a:off x="74798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" name="Google Shape;108;p76"/>
          <p:cNvSpPr>
            <a:spLocks noGrp="1"/>
          </p:cNvSpPr>
          <p:nvPr>
            <p:ph type="pic" idx="3"/>
          </p:nvPr>
        </p:nvSpPr>
        <p:spPr>
          <a:xfrm>
            <a:off x="3386414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9" name="Google Shape;109;p76"/>
          <p:cNvSpPr>
            <a:spLocks noGrp="1"/>
          </p:cNvSpPr>
          <p:nvPr>
            <p:ph type="pic" idx="4"/>
          </p:nvPr>
        </p:nvSpPr>
        <p:spPr>
          <a:xfrm>
            <a:off x="602483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8762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4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722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E20E74B-26E6-44D8-BCE9-56277D72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the title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285177905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94ED-832E-856B-4D41-A132F8EA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BCBF5-C672-CB77-C575-40E27821A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51F44-0C53-49E1-3611-2E1FEA9A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7F5-366C-944F-BD48-8FF848D6CE7C}" type="datetimeFigureOut">
              <a:rPr lang="en-FR" smtClean="0"/>
              <a:t>06/13/2024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616A-4C36-C2A6-91BB-9529C9C0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400D9-54F4-4C62-544E-CAB6CA43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C895-46F6-C446-9496-8552029610CF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039006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44DC99-3A29-449E-A704-20CB2A823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253" y="2885011"/>
            <a:ext cx="6577522" cy="1772714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title of the presentation goes here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48463B-402A-432B-A1C0-84F4D3C527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969" y="676276"/>
            <a:ext cx="2443956" cy="84772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1957227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44DC99-3A29-449E-A704-20CB2A823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253" y="2885011"/>
            <a:ext cx="6577522" cy="1772714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/>
              <a:t>The title of the presentation goes here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48463B-402A-432B-A1C0-84F4D3C527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969" y="676276"/>
            <a:ext cx="2443956" cy="84772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4234730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R Image">
  <p:cSld name="Title_R Imag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8"/>
          <p:cNvSpPr txBox="1">
            <a:spLocks noGrp="1"/>
          </p:cNvSpPr>
          <p:nvPr>
            <p:ph type="title"/>
          </p:nvPr>
        </p:nvSpPr>
        <p:spPr>
          <a:xfrm>
            <a:off x="790746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8"/>
          <p:cNvSpPr>
            <a:spLocks noGrp="1"/>
          </p:cNvSpPr>
          <p:nvPr>
            <p:ph type="pic" idx="2"/>
          </p:nvPr>
        </p:nvSpPr>
        <p:spPr>
          <a:xfrm>
            <a:off x="6172200" y="0"/>
            <a:ext cx="6019801" cy="68572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" name="Google Shape;66;p78"/>
          <p:cNvSpPr txBox="1">
            <a:spLocks noGrp="1"/>
          </p:cNvSpPr>
          <p:nvPr>
            <p:ph type="body" idx="1"/>
          </p:nvPr>
        </p:nvSpPr>
        <p:spPr>
          <a:xfrm>
            <a:off x="790745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457200" lvl="0" indent="-2286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460"/>
              <a:buFont typeface="Roboto Light"/>
              <a:buNone/>
              <a:defRPr/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og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C3E894A-E1AB-4EBC-824E-5473F5FC65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7989" y="5143501"/>
            <a:ext cx="2405856" cy="82867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INSERT LOGO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D5AECF7-A015-4299-B5D2-5DF0AF5C4D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6414" y="5143501"/>
            <a:ext cx="2405856" cy="82867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INSERT LOGO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762BCE-630B-41B7-9BEC-2119BAB287F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24839" y="5143501"/>
            <a:ext cx="2405856" cy="82867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2093125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90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tx2">
                    <a:lumMod val="1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US"/>
              <a:t>0</a:t>
            </a:r>
            <a:endParaRPr lang="en-GB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6C1D906-8141-4C33-9725-FF2EAB56DF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8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/>
              <a:t>Section 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7642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Sky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9636D6-9067-47C8-B2E8-8F40FCD64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8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GB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90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833600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90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2959945-8C43-4E65-A754-426C8A12A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8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5906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90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21193AD-7D6B-47E4-B4C2-7F82EAD4D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8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61822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90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AC96BB3-0424-457D-A58F-A51FE0845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8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2616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ue">
    <p:bg>
      <p:bgPr>
        <a:solidFill>
          <a:srgbClr val="125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90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27239E6-4F57-4D5E-AFE1-E7FDE08430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8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28866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E20E74B-26E6-44D8-BCE9-56277D72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is the title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2551311415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ic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">
            <a:extLst>
              <a:ext uri="{FF2B5EF4-FFF2-40B4-BE49-F238E27FC236}">
                <a16:creationId xmlns:a16="http://schemas.microsoft.com/office/drawing/2014/main" id="{5E5661E8-2591-46BB-A5AA-2EB1AD578E80}"/>
              </a:ext>
            </a:extLst>
          </p:cNvPr>
          <p:cNvGrpSpPr/>
          <p:nvPr userDrawn="1"/>
        </p:nvGrpSpPr>
        <p:grpSpPr>
          <a:xfrm>
            <a:off x="2475" y="-8582"/>
            <a:ext cx="12200952" cy="6862438"/>
            <a:chOff x="0" y="0"/>
            <a:chExt cx="24401900" cy="13724874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A21EE6A-775E-4EC1-9E58-378CF74EC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9433429C-6F2F-4802-9A27-579A428C3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0FB5F55-75A3-4463-B400-6EDAFE998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is the title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197176734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ic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" descr="Group">
            <a:extLst>
              <a:ext uri="{FF2B5EF4-FFF2-40B4-BE49-F238E27FC236}">
                <a16:creationId xmlns:a16="http://schemas.microsoft.com/office/drawing/2014/main" id="{BCF3DF58-C284-4007-A93F-D10BC99F8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>
            <a:off x="8018261" y="2671332"/>
            <a:ext cx="5222421" cy="31364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FE639-6F99-4145-ABFC-C03EB68A8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is the title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294127787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 Image">
  <p:cSld name="Title_L Image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9"/>
          <p:cNvSpPr txBox="1">
            <a:spLocks noGrp="1"/>
          </p:cNvSpPr>
          <p:nvPr>
            <p:ph type="title"/>
          </p:nvPr>
        </p:nvSpPr>
        <p:spPr>
          <a:xfrm>
            <a:off x="6554732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9"/>
          <p:cNvSpPr>
            <a:spLocks noGrp="1"/>
          </p:cNvSpPr>
          <p:nvPr>
            <p:ph type="pic" idx="2"/>
          </p:nvPr>
        </p:nvSpPr>
        <p:spPr>
          <a:xfrm>
            <a:off x="0" y="0"/>
            <a:ext cx="6019801" cy="68572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79"/>
          <p:cNvSpPr txBox="1">
            <a:spLocks noGrp="1"/>
          </p:cNvSpPr>
          <p:nvPr>
            <p:ph type="body" idx="1"/>
          </p:nvPr>
        </p:nvSpPr>
        <p:spPr>
          <a:xfrm>
            <a:off x="6554731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457200" lvl="0" indent="-2286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460"/>
              <a:buFont typeface="Roboto Light"/>
              <a:buNone/>
              <a:defRPr/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C8E4-D34D-4C86-84CD-07C5A32F9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3" y="799036"/>
            <a:ext cx="10786212" cy="15822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Up To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669882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>
            <a:extLst>
              <a:ext uri="{FF2B5EF4-FFF2-40B4-BE49-F238E27FC236}">
                <a16:creationId xmlns:a16="http://schemas.microsoft.com/office/drawing/2014/main" id="{83982E68-0C75-49BE-8370-4C40BEF26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3" y="799038"/>
            <a:ext cx="10786212" cy="605221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GB"/>
              <a:t>This is the title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888345928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AEC82-89DD-4DD9-A3C9-5A721F44B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746" y="1697108"/>
            <a:ext cx="4973240" cy="1552278"/>
          </a:xfrm>
        </p:spPr>
        <p:txBody>
          <a:bodyPr/>
          <a:lstStyle>
            <a:lvl1pPr>
              <a:lnSpc>
                <a:spcPct val="107000"/>
              </a:lnSpc>
              <a:defRPr/>
            </a:lvl1pPr>
          </a:lstStyle>
          <a:p>
            <a:r>
              <a:rPr lang="en-GB"/>
              <a:t>This is the title of the slide.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D8A063-E466-4A14-BE23-E655E34BFF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745" y="3282271"/>
            <a:ext cx="4956572" cy="2105819"/>
          </a:xfrm>
        </p:spPr>
        <p:txBody>
          <a:bodyPr lIns="72000"/>
          <a:lstStyle>
            <a:lvl1pPr>
              <a:defRPr/>
            </a:lvl1pPr>
          </a:lstStyle>
          <a:p>
            <a:pPr>
              <a:lnSpc>
                <a:spcPct val="107000"/>
              </a:lnSpc>
            </a:pPr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10749971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53D10-230C-4815-9E44-D7BA248559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95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 dirty="0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GB"/>
              <a:t>First - Click icon to add picture and Send to Back. Then add your text.</a:t>
            </a:r>
          </a:p>
        </p:txBody>
      </p:sp>
    </p:spTree>
    <p:extLst>
      <p:ext uri="{BB962C8B-B14F-4D97-AF65-F5344CB8AC3E}">
        <p14:creationId xmlns:p14="http://schemas.microsoft.com/office/powerpoint/2010/main" val="1482401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3757C2-8EA3-4416-BA2E-3C75C022D5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76308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 marL="126000">
              <a:defRPr lang="en-GB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95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AEC82-89DD-4DD9-A3C9-5A721F44B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746" y="1697108"/>
            <a:ext cx="4973240" cy="1552278"/>
          </a:xfrm>
        </p:spPr>
        <p:txBody>
          <a:bodyPr/>
          <a:lstStyle>
            <a:lvl1pPr>
              <a:lnSpc>
                <a:spcPct val="107000"/>
              </a:lnSpc>
              <a:defRPr/>
            </a:lvl1pPr>
          </a:lstStyle>
          <a:p>
            <a:r>
              <a:rPr lang="en-GB"/>
              <a:t>This is the title of the slide.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5EC57C-3A2D-4C89-A681-3C12C5BA3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201" y="1"/>
            <a:ext cx="6019801" cy="6857207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 dirty="0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36CF4E1-331A-47A2-A7C3-3C96029CE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745" y="3282271"/>
            <a:ext cx="4956572" cy="2105819"/>
          </a:xfrm>
        </p:spPr>
        <p:txBody>
          <a:bodyPr lIns="72000"/>
          <a:lstStyle>
            <a:lvl1pPr>
              <a:defRPr/>
            </a:lvl1pPr>
          </a:lstStyle>
          <a:p>
            <a:pPr>
              <a:lnSpc>
                <a:spcPct val="107000"/>
              </a:lnSpc>
            </a:pPr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47868485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AEC82-89DD-4DD9-A3C9-5A721F44B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4732" y="1697108"/>
            <a:ext cx="4973240" cy="1552278"/>
          </a:xfrm>
        </p:spPr>
        <p:txBody>
          <a:bodyPr/>
          <a:lstStyle>
            <a:lvl1pPr>
              <a:lnSpc>
                <a:spcPct val="107000"/>
              </a:lnSpc>
              <a:defRPr/>
            </a:lvl1pPr>
          </a:lstStyle>
          <a:p>
            <a:r>
              <a:rPr lang="en-GB"/>
              <a:t>This is the title of the slide.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5EC57C-3A2D-4C89-A681-3C12C5BA3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6019801" cy="6857207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 dirty="0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A2AAAA-93FA-4D9B-BCC2-9E2D68A35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4731" y="3282271"/>
            <a:ext cx="4956572" cy="2105819"/>
          </a:xfrm>
        </p:spPr>
        <p:txBody>
          <a:bodyPr lIns="72000"/>
          <a:lstStyle>
            <a:lvl1pPr>
              <a:defRPr/>
            </a:lvl1pPr>
          </a:lstStyle>
          <a:p>
            <a:pPr>
              <a:lnSpc>
                <a:spcPct val="107000"/>
              </a:lnSpc>
            </a:pPr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48298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_3Image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>
            <a:extLst>
              <a:ext uri="{FF2B5EF4-FFF2-40B4-BE49-F238E27FC236}">
                <a16:creationId xmlns:a16="http://schemas.microsoft.com/office/drawing/2014/main" id="{83982E68-0C75-49BE-8370-4C40BEF26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799037"/>
            <a:ext cx="6901933" cy="1191128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GB"/>
              <a:t>This is the title of the slide. Use this slide for multiple photos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1FB13C6-C036-4448-A3AF-771C704711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104" y="2375648"/>
            <a:ext cx="3477135" cy="1981200"/>
          </a:xfr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0E5544A-20B0-4F7E-937A-E86C9CF43F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7433" y="2375648"/>
            <a:ext cx="3477135" cy="1981200"/>
          </a:xfr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EAB60E9-C519-4425-A1E3-B033DB4EAD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5764" y="2375648"/>
            <a:ext cx="3477135" cy="1981200"/>
          </a:xfr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92627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198FCA5-BF7A-4B53-BAF3-C2B205532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810" y="-15355"/>
            <a:ext cx="4897807" cy="984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16151750-237E-4F23-B21E-FB4E70907C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5155" y="5121261"/>
            <a:ext cx="4364835" cy="17469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1822017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phic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"/>
          <p:cNvGrpSpPr/>
          <p:nvPr/>
        </p:nvGrpSpPr>
        <p:grpSpPr>
          <a:xfrm>
            <a:off x="2475" y="-8582"/>
            <a:ext cx="12200952" cy="6862438"/>
            <a:chOff x="0" y="0"/>
            <a:chExt cx="24401900" cy="13724874"/>
          </a:xfrm>
        </p:grpSpPr>
        <p:pic>
          <p:nvPicPr>
            <p:cNvPr id="14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266979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Title_3Images_White">
  <p:cSld name="Small Title_3Images_Whi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0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6901933" cy="119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Lora Medium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0"/>
          <p:cNvSpPr>
            <a:spLocks noGrp="1"/>
          </p:cNvSpPr>
          <p:nvPr>
            <p:ph type="pic" idx="2"/>
          </p:nvPr>
        </p:nvSpPr>
        <p:spPr>
          <a:xfrm>
            <a:off x="70910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4" name="Google Shape;74;p80"/>
          <p:cNvSpPr>
            <a:spLocks noGrp="1"/>
          </p:cNvSpPr>
          <p:nvPr>
            <p:ph type="pic" idx="3"/>
          </p:nvPr>
        </p:nvSpPr>
        <p:spPr>
          <a:xfrm>
            <a:off x="435743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" name="Google Shape;75;p80"/>
          <p:cNvSpPr>
            <a:spLocks noGrp="1"/>
          </p:cNvSpPr>
          <p:nvPr>
            <p:ph type="pic" idx="4"/>
          </p:nvPr>
        </p:nvSpPr>
        <p:spPr>
          <a:xfrm>
            <a:off x="800576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CCA57799-8F18-43F8-ADF7-BBBB69C3A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12956" cy="3973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EB68BF09-A78A-44CC-BC24-739C33661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4562" y="4345279"/>
            <a:ext cx="2565268" cy="25652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2687312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9AFDFD6A-82D0-494A-AD60-9DA405D6DF43}"/>
              </a:ext>
            </a:extLst>
          </p:cNvPr>
          <p:cNvGrpSpPr/>
          <p:nvPr userDrawn="1"/>
        </p:nvGrpSpPr>
        <p:grpSpPr>
          <a:xfrm>
            <a:off x="-8698" y="-9840"/>
            <a:ext cx="12210767" cy="6867840"/>
            <a:chOff x="0" y="0"/>
            <a:chExt cx="24421532" cy="13735679"/>
          </a:xfrm>
        </p:grpSpPr>
        <p:pic>
          <p:nvPicPr>
            <p:cNvPr id="3" name="Image" descr="Image">
              <a:extLst>
                <a:ext uri="{FF2B5EF4-FFF2-40B4-BE49-F238E27FC236}">
                  <a16:creationId xmlns:a16="http://schemas.microsoft.com/office/drawing/2014/main" id="{00AEB192-10B1-4531-A7FD-51E968E28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679"/>
              <a:ext cx="20921759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DA811295-6C70-405D-A788-1CBA439CF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12902" y="0"/>
              <a:ext cx="2908631" cy="2908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68079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778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9AFB7-E4DC-41D4-8874-AE87F09C4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266012"/>
            <a:ext cx="4548697" cy="8174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796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9AFB7-E4DC-41D4-8874-AE87F09C4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904261"/>
            <a:ext cx="4548697" cy="817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Text.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697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Log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C3E894A-E1AB-4EBC-824E-5473F5FC65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7989" y="5143501"/>
            <a:ext cx="2405856" cy="82867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INSERT LOGO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D5AECF7-A015-4299-B5D2-5DF0AF5C4D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6414" y="5143501"/>
            <a:ext cx="2405856" cy="82867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INSERT LOGO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762BCE-630B-41B7-9BEC-2119BAB287F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24839" y="5143501"/>
            <a:ext cx="2405856" cy="82867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INSERT LOGO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8D70DF-699F-B241-937C-D7FF60E945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2545" y="5103020"/>
            <a:ext cx="2448719" cy="88503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81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7EDB-B6A1-44CD-AE57-A554E1281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3" y="799038"/>
            <a:ext cx="3321722" cy="717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Contents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659479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D753-4E11-4A82-B128-F92B60E5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9821B-30F3-4F05-86B6-7019CBDDE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2B0C9-3F4A-4EE8-ADA1-2565AE2F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5008-C12F-4CEA-A878-6C04404A765A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3E60E-5599-4724-8B86-4BC52E53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51B97-27E0-47EF-BB80-F91724A3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A9230-9006-488B-B22F-B1D014E6A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99156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4D93F-1D58-1D45-B486-97C62AC9D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F4B3E-C89D-DDD4-1607-FA23A0D96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995D6-482E-9A74-7DE9-9DD584ED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5AEE2-93CC-BA4F-DC53-9649A398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993B3-0194-C544-ADB5-E337BB65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9402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6CE66-8030-93E6-CDC1-8E6BD8EF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79E59-F976-B18C-1BAB-C9F6385C6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62FE3-E755-E445-FC6A-84FE36BEC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C19E-37E3-06DA-661C-0DC74DBC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B0671-EDB5-F285-1A0F-5581D333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823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1">
  <p:cSld name="Graphics 1">
    <p:bg>
      <p:bgPr>
        <a:solidFill>
          <a:schemeClr val="dk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81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810" y="-15355"/>
            <a:ext cx="4897807" cy="98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5154" y="5121261"/>
            <a:ext cx="4364835" cy="1746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D5D59-7594-EA6E-7386-BB00B048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E8C12-3985-BF41-BD02-43A84A9E3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F7C6E-E353-3161-D794-0E5E29AE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A5296-1CC8-07CB-38DC-C077F86E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E19F0-3505-9D09-2446-D94153A8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5014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4FE1-B75D-F325-7EF5-44DBFD34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45B6E-6583-BA59-F9AD-F1A6B61E1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690DE-B178-F540-0987-0BCD230F9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76868-3224-4712-7A81-883549437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C39A2-3069-E2A3-9F88-EDF62E57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E510F-9D38-686A-5E01-0D8EA7B0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259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41EF7-1191-B8EF-8BD5-E29E7D38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6C5B9-7C0A-E1B4-1756-B59629F32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C3985-B3D6-BB56-3C73-C2B28C7CE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CF395-279A-0DA1-4389-6411B9A71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BA52D-096A-79B7-1E87-78A0063FF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2F6BD1-D51B-112F-AD3B-84AA9A2D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124FDC-AA77-8A52-2ED6-6BFD44AF4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9C4A52-642C-67B7-8309-6757FA49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1500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61D5-354B-8C0F-4BC0-E0ABCA34E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31CC5-83B3-ABC3-FEF3-1029F5CA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1F567-F8CC-D530-34FD-D20865C9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225E0-76DD-EB2F-2EAD-39684AD6E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2679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F2DA02-0AEC-8ADB-611C-3398EB7C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4AC5A-13C7-01D3-52E3-7F02D3CE7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53345-BBD2-4012-B619-400A1799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8535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F6B5F-7A87-1F9A-B653-8E5EC1C6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033EC-ED54-E28F-C9BF-232CF73B2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26B49-E974-A343-35F1-629B2A874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73A1F-8E9B-006B-1B96-1B768C06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BB685-9572-1CE8-C09B-7CB06827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A64D7-09B1-B4DD-11D8-BB22E846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8232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EEBE4-FB54-6F55-746D-16C3ED9E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D35C02-7403-DC9A-CA47-2D1FD7792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CD781-906C-E2BF-FBC3-7BE10AAB0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85A7D-D234-9F2A-5F0F-5E6EC0C0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33BC6-6B19-DDFD-7D70-B00D3FD1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81541-4D81-1C73-A900-69FC50B9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5830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D713-DB4F-7444-BBD2-7CC70A5F4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33F8E-DA83-1A64-8ED5-E2AE7A774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CBCF-E284-6996-9801-BBC7E911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2921F-BE1D-525D-3CE1-4CB56896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9E3FB-2048-0E0D-8A68-770A4175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1343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0A146-637F-C9A0-F50F-C1079A0BF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55A23-7B9A-A997-C045-5217564F4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8968E-4054-D219-7F01-A0650AB3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2F284-4387-51C8-E6EE-4314CBCF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E9462-2C01-E3BD-C758-2167A33B8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95164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44DC99-3A29-449E-A704-20CB2A823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253" y="2885011"/>
            <a:ext cx="6577522" cy="1772714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title of the presentation goes here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48463B-402A-432B-A1C0-84F4D3C527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969" y="676275"/>
            <a:ext cx="2443956" cy="84772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1287744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2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82"/>
          <p:cNvGrpSpPr/>
          <p:nvPr/>
        </p:nvGrpSpPr>
        <p:grpSpPr>
          <a:xfrm>
            <a:off x="2475" y="-8582"/>
            <a:ext cx="12200953" cy="6862438"/>
            <a:chOff x="0" y="0"/>
            <a:chExt cx="24401901" cy="13724874"/>
          </a:xfrm>
        </p:grpSpPr>
        <p:pic>
          <p:nvPicPr>
            <p:cNvPr id="81" name="Google Shape;81;p82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82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44DC99-3A29-449E-A704-20CB2A823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253" y="2885011"/>
            <a:ext cx="6577522" cy="1772714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The title of the presentation goes here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48463B-402A-432B-A1C0-84F4D3C527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969" y="676275"/>
            <a:ext cx="2443956" cy="84772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1983943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og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C3E894A-E1AB-4EBC-824E-5473F5FC65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7989" y="5143500"/>
            <a:ext cx="2405856" cy="82867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D5AECF7-A015-4299-B5D2-5DF0AF5C4D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6414" y="5143500"/>
            <a:ext cx="2405856" cy="82867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762BCE-630B-41B7-9BEC-2119BAB287F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24839" y="5143500"/>
            <a:ext cx="2405856" cy="828675"/>
          </a:xfrm>
          <a:solidFill>
            <a:schemeClr val="tx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446412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tx2">
                    <a:lumMod val="1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6C1D906-8141-4C33-9725-FF2EAB56DF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7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Section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501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Sky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9636D6-9067-47C8-B2E8-8F40FCD64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7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  <a:endParaRPr lang="en-GB" dirty="0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6180847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2959945-8C43-4E65-A754-426C8A12A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7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2980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21193AD-7D6B-47E4-B4C2-7F82EAD4D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7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76617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AC96BB3-0424-457D-A58F-A51FE0845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7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8468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ue">
    <p:bg>
      <p:bgPr>
        <a:solidFill>
          <a:srgbClr val="125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DF3B35BC-4094-46FE-A3BA-29772667C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1655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27239E6-4F57-4D5E-AFE1-E7FDE08430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917" y="2285847"/>
            <a:ext cx="6694470" cy="1016001"/>
          </a:xfrm>
        </p:spPr>
        <p:txBody>
          <a:bodyPr>
            <a:noAutofit/>
          </a:bodyPr>
          <a:lstStyle>
            <a:lvl1pPr>
              <a:defRPr sz="5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63710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E20E74B-26E6-44D8-BCE9-56277D72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the title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3622909711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ic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">
            <a:extLst>
              <a:ext uri="{FF2B5EF4-FFF2-40B4-BE49-F238E27FC236}">
                <a16:creationId xmlns:a16="http://schemas.microsoft.com/office/drawing/2014/main" id="{5E5661E8-2591-46BB-A5AA-2EB1AD578E80}"/>
              </a:ext>
            </a:extLst>
          </p:cNvPr>
          <p:cNvGrpSpPr/>
          <p:nvPr userDrawn="1"/>
        </p:nvGrpSpPr>
        <p:grpSpPr>
          <a:xfrm>
            <a:off x="2475" y="-8582"/>
            <a:ext cx="12200952" cy="6862438"/>
            <a:chOff x="0" y="0"/>
            <a:chExt cx="24401900" cy="13724874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A21EE6A-775E-4EC1-9E58-378CF74EC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9433429C-6F2F-4802-9A27-579A428C3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0FB5F55-75A3-4463-B400-6EDAFE998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the title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210394698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3">
  <p:cSld name="Graphics 3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83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112956" cy="397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8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4562" y="4345278"/>
            <a:ext cx="2565268" cy="256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ic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" descr="Group">
            <a:extLst>
              <a:ext uri="{FF2B5EF4-FFF2-40B4-BE49-F238E27FC236}">
                <a16:creationId xmlns:a16="http://schemas.microsoft.com/office/drawing/2014/main" id="{BCF3DF58-C284-4007-A93F-D10BC99F8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>
            <a:off x="8018260" y="2671332"/>
            <a:ext cx="5222421" cy="31364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FE639-6F99-4145-ABFC-C03EB68A8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the title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892194585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C8E4-D34D-4C86-84CD-07C5A32F9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3" y="799036"/>
            <a:ext cx="10786212" cy="158221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25170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>
            <a:extLst>
              <a:ext uri="{FF2B5EF4-FFF2-40B4-BE49-F238E27FC236}">
                <a16:creationId xmlns:a16="http://schemas.microsoft.com/office/drawing/2014/main" id="{83982E68-0C75-49BE-8370-4C40BEF26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3" y="799037"/>
            <a:ext cx="10786212" cy="605221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GB" dirty="0"/>
              <a:t>This is the title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2771530316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AEC82-89DD-4DD9-A3C9-5A721F44B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746" y="1697108"/>
            <a:ext cx="4973240" cy="1552278"/>
          </a:xfrm>
        </p:spPr>
        <p:txBody>
          <a:bodyPr/>
          <a:lstStyle>
            <a:lvl1pPr>
              <a:lnSpc>
                <a:spcPct val="107000"/>
              </a:lnSpc>
              <a:defRPr/>
            </a:lvl1pPr>
          </a:lstStyle>
          <a:p>
            <a:r>
              <a:rPr lang="en-GB" dirty="0"/>
              <a:t>This is the title of the slide.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D8A063-E466-4A14-BE23-E655E34BFF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745" y="3282270"/>
            <a:ext cx="4956572" cy="2105819"/>
          </a:xfrm>
        </p:spPr>
        <p:txBody>
          <a:bodyPr lIns="72000"/>
          <a:lstStyle>
            <a:lvl1pPr>
              <a:defRPr/>
            </a:lvl1pPr>
          </a:lstStyle>
          <a:p>
            <a:pPr>
              <a:lnSpc>
                <a:spcPct val="107000"/>
              </a:lnSpc>
            </a:pPr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79765874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53D10-230C-4815-9E44-D7BA248559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95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 dirty="0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GB" dirty="0"/>
              <a:t>First - Click icon to add picture and Send to Back. Then add your text.</a:t>
            </a:r>
          </a:p>
        </p:txBody>
      </p:sp>
    </p:spTree>
    <p:extLst>
      <p:ext uri="{BB962C8B-B14F-4D97-AF65-F5344CB8AC3E}">
        <p14:creationId xmlns:p14="http://schemas.microsoft.com/office/powerpoint/2010/main" val="3136756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3757C2-8EA3-4416-BA2E-3C75C022D5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76308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 marL="126000">
              <a:defRPr lang="en-GB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810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AEC82-89DD-4DD9-A3C9-5A721F44B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746" y="1697108"/>
            <a:ext cx="4973240" cy="1552278"/>
          </a:xfrm>
        </p:spPr>
        <p:txBody>
          <a:bodyPr/>
          <a:lstStyle>
            <a:lvl1pPr>
              <a:lnSpc>
                <a:spcPct val="107000"/>
              </a:lnSpc>
              <a:defRPr/>
            </a:lvl1pPr>
          </a:lstStyle>
          <a:p>
            <a:r>
              <a:rPr lang="en-GB" dirty="0"/>
              <a:t>This is the title of the slide.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5EC57C-3A2D-4C89-A681-3C12C5BA3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200" y="0"/>
            <a:ext cx="6019801" cy="6857207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 dirty="0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36CF4E1-331A-47A2-A7C3-3C96029CE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745" y="3282270"/>
            <a:ext cx="4956572" cy="2105819"/>
          </a:xfrm>
        </p:spPr>
        <p:txBody>
          <a:bodyPr lIns="72000"/>
          <a:lstStyle>
            <a:lvl1pPr>
              <a:defRPr/>
            </a:lvl1pPr>
          </a:lstStyle>
          <a:p>
            <a:pPr>
              <a:lnSpc>
                <a:spcPct val="107000"/>
              </a:lnSpc>
            </a:pPr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97590876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AEC82-89DD-4DD9-A3C9-5A721F44B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4732" y="1697108"/>
            <a:ext cx="4973240" cy="1552278"/>
          </a:xfrm>
        </p:spPr>
        <p:txBody>
          <a:bodyPr/>
          <a:lstStyle>
            <a:lvl1pPr>
              <a:lnSpc>
                <a:spcPct val="107000"/>
              </a:lnSpc>
              <a:defRPr/>
            </a:lvl1pPr>
          </a:lstStyle>
          <a:p>
            <a:r>
              <a:rPr lang="en-GB" dirty="0"/>
              <a:t>This is the title of the slide.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5EC57C-3A2D-4C89-A681-3C12C5BA3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9801" cy="6857207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 dirty="0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A2AAAA-93FA-4D9B-BCC2-9E2D68A35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4731" y="3282270"/>
            <a:ext cx="4956572" cy="2105819"/>
          </a:xfrm>
        </p:spPr>
        <p:txBody>
          <a:bodyPr lIns="72000"/>
          <a:lstStyle>
            <a:lvl1pPr>
              <a:defRPr/>
            </a:lvl1pPr>
          </a:lstStyle>
          <a:p>
            <a:pPr>
              <a:lnSpc>
                <a:spcPct val="107000"/>
              </a:lnSpc>
            </a:pPr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1535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_3Image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>
            <a:extLst>
              <a:ext uri="{FF2B5EF4-FFF2-40B4-BE49-F238E27FC236}">
                <a16:creationId xmlns:a16="http://schemas.microsoft.com/office/drawing/2014/main" id="{83982E68-0C75-49BE-8370-4C40BEF26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3" y="799037"/>
            <a:ext cx="6901933" cy="1191128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GB" dirty="0"/>
              <a:t>This is the title of the slide. Use this slide for multiple photos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1FB13C6-C036-4448-A3AF-771C704711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103" y="2375648"/>
            <a:ext cx="3477135" cy="1981200"/>
          </a:xfr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0E5544A-20B0-4F7E-937A-E86C9CF43F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7433" y="2375648"/>
            <a:ext cx="3477135" cy="1981200"/>
          </a:xfr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EAB60E9-C519-4425-A1E3-B033DB4EAD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5763" y="2375648"/>
            <a:ext cx="3477135" cy="1981200"/>
          </a:xfr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>
            <a:lvl1pPr>
              <a:defRPr lang="en-GB">
                <a:solidFill>
                  <a:schemeClr val="tx2">
                    <a:lumMod val="2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marL="126000" lvl="0">
              <a:spcBef>
                <a:spcPts val="600"/>
              </a:spcBef>
            </a:pPr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469058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198FCA5-BF7A-4B53-BAF3-C2B205532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810" y="-15355"/>
            <a:ext cx="4897807" cy="984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16151750-237E-4F23-B21E-FB4E70907C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5154" y="5121261"/>
            <a:ext cx="4364835" cy="17469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72106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4">
  <p:cSld name="Graphics 4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4"/>
          <p:cNvGrpSpPr/>
          <p:nvPr/>
        </p:nvGrpSpPr>
        <p:grpSpPr>
          <a:xfrm>
            <a:off x="-8698" y="-9840"/>
            <a:ext cx="12210768" cy="6867841"/>
            <a:chOff x="0" y="0"/>
            <a:chExt cx="24421533" cy="13735680"/>
          </a:xfrm>
        </p:grpSpPr>
        <p:pic>
          <p:nvPicPr>
            <p:cNvPr id="88" name="Google Shape;88;p84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19679"/>
              <a:ext cx="20921759" cy="13716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84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512902" y="0"/>
              <a:ext cx="2908631" cy="29086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phic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"/>
          <p:cNvGrpSpPr/>
          <p:nvPr/>
        </p:nvGrpSpPr>
        <p:grpSpPr>
          <a:xfrm>
            <a:off x="2475" y="-8582"/>
            <a:ext cx="12200952" cy="6862438"/>
            <a:chOff x="0" y="0"/>
            <a:chExt cx="24401900" cy="13724874"/>
          </a:xfrm>
        </p:grpSpPr>
        <p:pic>
          <p:nvPicPr>
            <p:cNvPr id="14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27960745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CCA57799-8F18-43F8-ADF7-BBBB69C3A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12956" cy="3973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EB68BF09-A78A-44CC-BC24-739C33661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4562" y="4345278"/>
            <a:ext cx="2565268" cy="25652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0130659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9AFDFD6A-82D0-494A-AD60-9DA405D6DF43}"/>
              </a:ext>
            </a:extLst>
          </p:cNvPr>
          <p:cNvGrpSpPr/>
          <p:nvPr userDrawn="1"/>
        </p:nvGrpSpPr>
        <p:grpSpPr>
          <a:xfrm>
            <a:off x="-8698" y="-9840"/>
            <a:ext cx="12210767" cy="6867840"/>
            <a:chOff x="0" y="0"/>
            <a:chExt cx="24421532" cy="13735679"/>
          </a:xfrm>
        </p:grpSpPr>
        <p:pic>
          <p:nvPicPr>
            <p:cNvPr id="3" name="Image" descr="Image">
              <a:extLst>
                <a:ext uri="{FF2B5EF4-FFF2-40B4-BE49-F238E27FC236}">
                  <a16:creationId xmlns:a16="http://schemas.microsoft.com/office/drawing/2014/main" id="{00AEB192-10B1-4531-A7FD-51E968E28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679"/>
              <a:ext cx="20921759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DA811295-6C70-405D-A788-1CBA439CF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12902" y="0"/>
              <a:ext cx="2908631" cy="2908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44058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292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9AFB7-E4DC-41D4-8874-AE87F09C4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3" y="3266012"/>
            <a:ext cx="4548697" cy="8174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815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9AFB7-E4DC-41D4-8874-AE87F09C4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3" y="3904261"/>
            <a:ext cx="4548697" cy="817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336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D753-4E11-4A82-B128-F92B60E5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9821B-30F3-4F05-86B6-7019CBDDE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2B0C9-3F4A-4EE8-ADA1-2565AE2F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5008-C12F-4CEA-A878-6C04404A765A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3E60E-5599-4724-8B86-4BC52E53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51B97-27E0-47EF-BB80-F91724A3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A9230-9006-488B-B22F-B1D014E6A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6980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054" y="4176728"/>
            <a:ext cx="3817418" cy="764440"/>
          </a:xfrm>
        </p:spPr>
        <p:txBody>
          <a:bodyPr>
            <a:normAutofit/>
          </a:bodyPr>
          <a:lstStyle>
            <a:lvl1pPr marL="0" indent="0" algn="l">
              <a:buNone/>
              <a:defRPr lang="en-US" sz="2400" kern="120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C532430-68DD-E050-CF5E-A3C1209424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53" y="2242116"/>
            <a:ext cx="3817419" cy="1834956"/>
          </a:xfrm>
        </p:spPr>
        <p:txBody>
          <a:bodyPr anchor="b">
            <a:noAutofit/>
          </a:bodyPr>
          <a:lstStyle>
            <a:lvl1pPr algn="l">
              <a:defRPr lang="en-US" sz="4800" kern="120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11728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256" y="274640"/>
            <a:ext cx="10054144" cy="711081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0F98F1-58B1-71B5-CED7-25043889BE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6679" y="1052737"/>
            <a:ext cx="10072597" cy="30727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804589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Blue">
  <p:cSld name="Section Divider_Blue">
    <p:bg>
      <p:bgPr>
        <a:solidFill>
          <a:srgbClr val="1255AB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9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57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5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>
  <p:cSld name="Blank_White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23EA47-8A13-5580-E668-11C9EAA9C4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2192000" cy="6858000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783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F6F8577-4E31-9E00-CB4D-B9ADB3FA3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0320" y="0"/>
            <a:ext cx="5231679" cy="6858000"/>
          </a:xfrm>
          <a:custGeom>
            <a:avLst/>
            <a:gdLst>
              <a:gd name="connsiteX0" fmla="*/ 1015876 w 5230317"/>
              <a:gd name="connsiteY0" fmla="*/ 0 h 6858000"/>
              <a:gd name="connsiteX1" fmla="*/ 5230317 w 5230317"/>
              <a:gd name="connsiteY1" fmla="*/ 0 h 6858000"/>
              <a:gd name="connsiteX2" fmla="*/ 5230317 w 5230317"/>
              <a:gd name="connsiteY2" fmla="*/ 6858000 h 6858000"/>
              <a:gd name="connsiteX3" fmla="*/ 1015876 w 5230317"/>
              <a:gd name="connsiteY3" fmla="*/ 6858000 h 6858000"/>
              <a:gd name="connsiteX4" fmla="*/ 0 w 5230317"/>
              <a:gd name="connsiteY4" fmla="*/ 5842124 h 6858000"/>
              <a:gd name="connsiteX5" fmla="*/ 0 w 5230317"/>
              <a:gd name="connsiteY5" fmla="*/ 1015876 h 6858000"/>
              <a:gd name="connsiteX6" fmla="*/ 1015876 w 52303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0317" h="6858000">
                <a:moveTo>
                  <a:pt x="1015876" y="0"/>
                </a:moveTo>
                <a:lnTo>
                  <a:pt x="5230317" y="0"/>
                </a:lnTo>
                <a:lnTo>
                  <a:pt x="5230317" y="6858000"/>
                </a:lnTo>
                <a:lnTo>
                  <a:pt x="1015876" y="6858000"/>
                </a:lnTo>
                <a:cubicBezTo>
                  <a:pt x="454823" y="6858000"/>
                  <a:pt x="0" y="6403177"/>
                  <a:pt x="0" y="5842124"/>
                </a:cubicBezTo>
                <a:lnTo>
                  <a:pt x="0" y="1015876"/>
                </a:lnTo>
                <a:cubicBezTo>
                  <a:pt x="0" y="454823"/>
                  <a:pt x="454823" y="0"/>
                  <a:pt x="101587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371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754AEE8-08A7-1D3D-4CBC-A3538CD579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"/>
            <a:ext cx="6951250" cy="6851469"/>
          </a:xfrm>
          <a:custGeom>
            <a:avLst/>
            <a:gdLst>
              <a:gd name="connsiteX0" fmla="*/ 0 w 6949440"/>
              <a:gd name="connsiteY0" fmla="*/ 0 h 6851469"/>
              <a:gd name="connsiteX1" fmla="*/ 5807506 w 6949440"/>
              <a:gd name="connsiteY1" fmla="*/ 0 h 6851469"/>
              <a:gd name="connsiteX2" fmla="*/ 6949440 w 6949440"/>
              <a:gd name="connsiteY2" fmla="*/ 1141934 h 6851469"/>
              <a:gd name="connsiteX3" fmla="*/ 6949440 w 6949440"/>
              <a:gd name="connsiteY3" fmla="*/ 5709535 h 6851469"/>
              <a:gd name="connsiteX4" fmla="*/ 5807506 w 6949440"/>
              <a:gd name="connsiteY4" fmla="*/ 6851469 h 6851469"/>
              <a:gd name="connsiteX5" fmla="*/ 0 w 6949440"/>
              <a:gd name="connsiteY5" fmla="*/ 6851469 h 685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9440" h="6851469">
                <a:moveTo>
                  <a:pt x="0" y="0"/>
                </a:moveTo>
                <a:lnTo>
                  <a:pt x="5807506" y="0"/>
                </a:lnTo>
                <a:cubicBezTo>
                  <a:pt x="6438179" y="0"/>
                  <a:pt x="6949440" y="511261"/>
                  <a:pt x="6949440" y="1141934"/>
                </a:cubicBezTo>
                <a:lnTo>
                  <a:pt x="6949440" y="5709535"/>
                </a:lnTo>
                <a:cubicBezTo>
                  <a:pt x="6949440" y="6340208"/>
                  <a:pt x="6438179" y="6851469"/>
                  <a:pt x="5807506" y="6851469"/>
                </a:cubicBezTo>
                <a:lnTo>
                  <a:pt x="0" y="685146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0591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/2 li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B559A8-3F87-0A48-BA4C-87A20D19E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001" y="1711680"/>
            <a:ext cx="10560000" cy="4516400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 b="0">
                <a:solidFill>
                  <a:schemeClr val="tx1"/>
                </a:solidFill>
                <a:latin typeface="+mn-lt"/>
              </a:defRPr>
            </a:lvl1pPr>
            <a:lvl2pPr marL="226877" indent="-158654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317310" indent="118991">
              <a:lnSpc>
                <a:spcPct val="100000"/>
              </a:lnSpc>
              <a:buClr>
                <a:schemeClr val="accent5"/>
              </a:buClr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847DEFE-14C8-6248-B7FD-5C4AAA875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407" y="242784"/>
            <a:ext cx="10549932" cy="922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sz="2498"/>
            </a:lvl1pPr>
          </a:lstStyle>
          <a:p>
            <a:r>
              <a:rPr lang="en-US"/>
              <a:t>Click to edit master title style </a:t>
            </a:r>
            <a:br>
              <a:rPr lang="en-US"/>
            </a:br>
            <a:r>
              <a:rPr lang="en-US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944799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4080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57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White">
  <p:cSld name="End Slide_White"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6"/>
          <p:cNvSpPr txBox="1">
            <a:spLocks noGrp="1"/>
          </p:cNvSpPr>
          <p:nvPr>
            <p:ph type="title"/>
          </p:nvPr>
        </p:nvSpPr>
        <p:spPr>
          <a:xfrm>
            <a:off x="709103" y="3266012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Navy">
  <p:cSld name="End Slide_Navy">
    <p:bg>
      <p:bgPr>
        <a:solidFill>
          <a:schemeClr val="dk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7"/>
          <p:cNvSpPr txBox="1">
            <a:spLocks noGrp="1"/>
          </p:cNvSpPr>
          <p:nvPr>
            <p:ph type="title"/>
          </p:nvPr>
        </p:nvSpPr>
        <p:spPr>
          <a:xfrm>
            <a:off x="709103" y="3904261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ra Medium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7EDB-B6A1-44CD-AE57-A554E1281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3" y="799037"/>
            <a:ext cx="3321722" cy="717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75682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White">
  <p:cSld name="Title Only_Whit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3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Navy">
  <p:cSld name="Title Slide_Navy">
    <p:bg>
      <p:bgPr>
        <a:solidFill>
          <a:schemeClr val="dk2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6"/>
          <p:cNvSpPr txBox="1">
            <a:spLocks noGrp="1"/>
          </p:cNvSpPr>
          <p:nvPr>
            <p:ph type="title"/>
          </p:nvPr>
        </p:nvSpPr>
        <p:spPr>
          <a:xfrm>
            <a:off x="766253" y="2885011"/>
            <a:ext cx="6577522" cy="177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Lora Medium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6"/>
          <p:cNvSpPr>
            <a:spLocks noGrp="1"/>
          </p:cNvSpPr>
          <p:nvPr>
            <p:ph type="pic" idx="2"/>
          </p:nvPr>
        </p:nvSpPr>
        <p:spPr>
          <a:xfrm>
            <a:off x="765969" y="676275"/>
            <a:ext cx="2443956" cy="8477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Navy">
  <p:cSld name="End Slide_Navy">
    <p:bg>
      <p:bgPr>
        <a:solidFill>
          <a:schemeClr val="dk2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7"/>
          <p:cNvSpPr txBox="1">
            <a:spLocks noGrp="1"/>
          </p:cNvSpPr>
          <p:nvPr>
            <p:ph type="title"/>
          </p:nvPr>
        </p:nvSpPr>
        <p:spPr>
          <a:xfrm>
            <a:off x="709103" y="3904261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Lora Medium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White">
  <p:cSld name="Title Slide_White"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8"/>
          <p:cNvSpPr txBox="1">
            <a:spLocks noGrp="1"/>
          </p:cNvSpPr>
          <p:nvPr>
            <p:ph type="title"/>
          </p:nvPr>
        </p:nvSpPr>
        <p:spPr>
          <a:xfrm>
            <a:off x="766253" y="2885011"/>
            <a:ext cx="6577522" cy="177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9000"/>
              <a:buFont typeface="Lora Medium"/>
              <a:buNone/>
              <a:defRPr>
                <a:solidFill>
                  <a:srgbClr val="15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28"/>
          <p:cNvSpPr>
            <a:spLocks noGrp="1"/>
          </p:cNvSpPr>
          <p:nvPr>
            <p:ph type="pic" idx="2"/>
          </p:nvPr>
        </p:nvSpPr>
        <p:spPr>
          <a:xfrm>
            <a:off x="765969" y="676275"/>
            <a:ext cx="2443956" cy="8477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Logos">
  <p:cSld name="3 Logos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9"/>
          <p:cNvSpPr>
            <a:spLocks noGrp="1"/>
          </p:cNvSpPr>
          <p:nvPr>
            <p:ph type="pic" idx="2"/>
          </p:nvPr>
        </p:nvSpPr>
        <p:spPr>
          <a:xfrm>
            <a:off x="74798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0" name="Google Shape;110;p129"/>
          <p:cNvSpPr>
            <a:spLocks noGrp="1"/>
          </p:cNvSpPr>
          <p:nvPr>
            <p:ph type="pic" idx="3"/>
          </p:nvPr>
        </p:nvSpPr>
        <p:spPr>
          <a:xfrm>
            <a:off x="3386414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1" name="Google Shape;111;p129"/>
          <p:cNvSpPr>
            <a:spLocks noGrp="1"/>
          </p:cNvSpPr>
          <p:nvPr>
            <p:ph type="pic" idx="4"/>
          </p:nvPr>
        </p:nvSpPr>
        <p:spPr>
          <a:xfrm>
            <a:off x="602483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White">
  <p:cSld name="Section Divider_White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0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40713"/>
              <a:buFont typeface="Roboto Thin"/>
              <a:buNone/>
              <a:defRPr sz="16550">
                <a:solidFill>
                  <a:srgbClr val="151515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30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1500"/>
              <a:buFont typeface="Lora Medium"/>
              <a:buNone/>
              <a:defRPr sz="5750">
                <a:solidFill>
                  <a:srgbClr val="15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White">
  <p:cSld name="Title Slide_White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8"/>
          <p:cNvSpPr txBox="1">
            <a:spLocks noGrp="1"/>
          </p:cNvSpPr>
          <p:nvPr>
            <p:ph type="title"/>
          </p:nvPr>
        </p:nvSpPr>
        <p:spPr>
          <a:xfrm>
            <a:off x="766253" y="2885011"/>
            <a:ext cx="6577522" cy="177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4500"/>
              <a:buFont typeface="Lora Medium"/>
              <a:buNone/>
              <a:defRPr>
                <a:solidFill>
                  <a:srgbClr val="15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8"/>
          <p:cNvSpPr>
            <a:spLocks noGrp="1"/>
          </p:cNvSpPr>
          <p:nvPr>
            <p:ph type="pic" idx="2"/>
          </p:nvPr>
        </p:nvSpPr>
        <p:spPr>
          <a:xfrm>
            <a:off x="765969" y="676275"/>
            <a:ext cx="2443956" cy="8477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SkyBlue">
  <p:cSld name="Section Divider_SkyBlue">
    <p:bg>
      <p:bgPr>
        <a:solidFill>
          <a:schemeClr val="accen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1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1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13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Red">
  <p:cSld name="Section Divider_Red">
    <p:bg>
      <p:bgPr>
        <a:solidFill>
          <a:schemeClr val="accent6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2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13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32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Green">
  <p:cSld name="Section Divider_Green">
    <p:bg>
      <p:bgPr>
        <a:solidFill>
          <a:schemeClr val="accent3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3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13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33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Orange">
  <p:cSld name="Section Divider_Orange">
    <p:bg>
      <p:bgPr>
        <a:solidFill>
          <a:schemeClr val="accent5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4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13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34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Blue">
  <p:cSld name="Section Divider_Blue">
    <p:bg>
      <p:bgPr>
        <a:solidFill>
          <a:srgbClr val="1255AB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5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13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35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Graphics 1">
  <p:cSld name="Title_Graphics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36"/>
          <p:cNvGrpSpPr/>
          <p:nvPr/>
        </p:nvGrpSpPr>
        <p:grpSpPr>
          <a:xfrm>
            <a:off x="2475" y="-8582"/>
            <a:ext cx="12200952" cy="6862438"/>
            <a:chOff x="0" y="0"/>
            <a:chExt cx="24401901" cy="13724874"/>
          </a:xfrm>
        </p:grpSpPr>
        <p:pic>
          <p:nvPicPr>
            <p:cNvPr id="132" name="Google Shape;132;p136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3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136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Graphics 2">
  <p:cSld name="Title_Graphics 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37" descr="Group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8018260" y="2671332"/>
            <a:ext cx="5222421" cy="313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7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2 Lines">
  <p:cSld name="Title Only_2 Line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8"/>
          <p:cNvSpPr txBox="1">
            <a:spLocks noGrp="1"/>
          </p:cNvSpPr>
          <p:nvPr>
            <p:ph type="title"/>
          </p:nvPr>
        </p:nvSpPr>
        <p:spPr>
          <a:xfrm>
            <a:off x="709103" y="799036"/>
            <a:ext cx="10786212" cy="158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eft">
  <p:cSld name="Title_Lef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9"/>
          <p:cNvSpPr txBox="1">
            <a:spLocks noGrp="1"/>
          </p:cNvSpPr>
          <p:nvPr>
            <p:ph type="title"/>
          </p:nvPr>
        </p:nvSpPr>
        <p:spPr>
          <a:xfrm>
            <a:off x="790746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9"/>
          <p:cNvSpPr txBox="1">
            <a:spLocks noGrp="1"/>
          </p:cNvSpPr>
          <p:nvPr>
            <p:ph type="body" idx="1"/>
          </p:nvPr>
        </p:nvSpPr>
        <p:spPr>
          <a:xfrm>
            <a:off x="790745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457200" lvl="0" indent="-2286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/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2000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Logos">
  <p:cSld name="3 Logos">
    <p:bg>
      <p:bgPr>
        <a:solidFill>
          <a:srgbClr val="FFFFF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9"/>
          <p:cNvSpPr>
            <a:spLocks noGrp="1"/>
          </p:cNvSpPr>
          <p:nvPr>
            <p:ph type="pic" idx="2"/>
          </p:nvPr>
        </p:nvSpPr>
        <p:spPr>
          <a:xfrm>
            <a:off x="74798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69"/>
          <p:cNvSpPr>
            <a:spLocks noGrp="1"/>
          </p:cNvSpPr>
          <p:nvPr>
            <p:ph type="pic" idx="3"/>
          </p:nvPr>
        </p:nvSpPr>
        <p:spPr>
          <a:xfrm>
            <a:off x="3386414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69"/>
          <p:cNvSpPr>
            <a:spLocks noGrp="1"/>
          </p:cNvSpPr>
          <p:nvPr>
            <p:ph type="pic" idx="4"/>
          </p:nvPr>
        </p:nvSpPr>
        <p:spPr>
          <a:xfrm>
            <a:off x="602483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">
  <p:cSld name="Large Image">
    <p:bg>
      <p:bgPr>
        <a:solidFill>
          <a:srgbClr val="FF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07630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R Image">
  <p:cSld name="Title_R Imag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2"/>
          <p:cNvSpPr txBox="1">
            <a:spLocks noGrp="1"/>
          </p:cNvSpPr>
          <p:nvPr>
            <p:ph type="title"/>
          </p:nvPr>
        </p:nvSpPr>
        <p:spPr>
          <a:xfrm>
            <a:off x="790746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42"/>
          <p:cNvSpPr>
            <a:spLocks noGrp="1"/>
          </p:cNvSpPr>
          <p:nvPr>
            <p:ph type="pic" idx="2"/>
          </p:nvPr>
        </p:nvSpPr>
        <p:spPr>
          <a:xfrm>
            <a:off x="6172200" y="0"/>
            <a:ext cx="6019801" cy="68572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0" name="Google Shape;150;p142"/>
          <p:cNvSpPr txBox="1">
            <a:spLocks noGrp="1"/>
          </p:cNvSpPr>
          <p:nvPr>
            <p:ph type="body" idx="1"/>
          </p:nvPr>
        </p:nvSpPr>
        <p:spPr>
          <a:xfrm>
            <a:off x="790745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457200" lvl="0" indent="-2286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/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 Image">
  <p:cSld name="Title_L Image"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3"/>
          <p:cNvSpPr txBox="1">
            <a:spLocks noGrp="1"/>
          </p:cNvSpPr>
          <p:nvPr>
            <p:ph type="title"/>
          </p:nvPr>
        </p:nvSpPr>
        <p:spPr>
          <a:xfrm>
            <a:off x="6554732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43"/>
          <p:cNvSpPr>
            <a:spLocks noGrp="1"/>
          </p:cNvSpPr>
          <p:nvPr>
            <p:ph type="pic" idx="2"/>
          </p:nvPr>
        </p:nvSpPr>
        <p:spPr>
          <a:xfrm>
            <a:off x="0" y="0"/>
            <a:ext cx="6019801" cy="68572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4" name="Google Shape;154;p143"/>
          <p:cNvSpPr txBox="1">
            <a:spLocks noGrp="1"/>
          </p:cNvSpPr>
          <p:nvPr>
            <p:ph type="body" idx="1"/>
          </p:nvPr>
        </p:nvSpPr>
        <p:spPr>
          <a:xfrm>
            <a:off x="6554731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457200" lvl="0" indent="-2286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/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Title_3Images_White">
  <p:cSld name="Small Title_3Images_Whit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4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6901933" cy="119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Lora Medium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44"/>
          <p:cNvSpPr>
            <a:spLocks noGrp="1"/>
          </p:cNvSpPr>
          <p:nvPr>
            <p:ph type="pic" idx="2"/>
          </p:nvPr>
        </p:nvSpPr>
        <p:spPr>
          <a:xfrm>
            <a:off x="70910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8" name="Google Shape;158;p144"/>
          <p:cNvSpPr>
            <a:spLocks noGrp="1"/>
          </p:cNvSpPr>
          <p:nvPr>
            <p:ph type="pic" idx="3"/>
          </p:nvPr>
        </p:nvSpPr>
        <p:spPr>
          <a:xfrm>
            <a:off x="435743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9" name="Google Shape;159;p144"/>
          <p:cNvSpPr>
            <a:spLocks noGrp="1"/>
          </p:cNvSpPr>
          <p:nvPr>
            <p:ph type="pic" idx="4"/>
          </p:nvPr>
        </p:nvSpPr>
        <p:spPr>
          <a:xfrm>
            <a:off x="800576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1">
  <p:cSld name="Graphics 1">
    <p:bg>
      <p:bgPr>
        <a:solidFill>
          <a:schemeClr val="dk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4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810" y="-15355"/>
            <a:ext cx="4897807" cy="98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5154" y="5121261"/>
            <a:ext cx="4364835" cy="1746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2" type="tx">
  <p:cSld name="TITLE_AND_BOD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46"/>
          <p:cNvGrpSpPr/>
          <p:nvPr/>
        </p:nvGrpSpPr>
        <p:grpSpPr>
          <a:xfrm>
            <a:off x="2475" y="-8582"/>
            <a:ext cx="12200952" cy="6862438"/>
            <a:chOff x="0" y="0"/>
            <a:chExt cx="24401901" cy="13724874"/>
          </a:xfrm>
        </p:grpSpPr>
        <p:pic>
          <p:nvPicPr>
            <p:cNvPr id="165" name="Google Shape;165;p146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14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3">
  <p:cSld name="Graphics 3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4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112956" cy="397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4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4562" y="4345278"/>
            <a:ext cx="2565268" cy="256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4">
  <p:cSld name="Graphics 4"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48"/>
          <p:cNvGrpSpPr/>
          <p:nvPr/>
        </p:nvGrpSpPr>
        <p:grpSpPr>
          <a:xfrm>
            <a:off x="-8698" y="-9840"/>
            <a:ext cx="12210767" cy="6867841"/>
            <a:chOff x="0" y="0"/>
            <a:chExt cx="24421533" cy="13735680"/>
          </a:xfrm>
        </p:grpSpPr>
        <p:pic>
          <p:nvPicPr>
            <p:cNvPr id="172" name="Google Shape;172;p148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19679"/>
              <a:ext cx="20921759" cy="13716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48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512902" y="0"/>
              <a:ext cx="2908631" cy="29086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White">
  <p:cSld name="End Slide_White">
    <p:bg>
      <p:bgPr>
        <a:solidFill>
          <a:srgbClr val="FFFFFF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9"/>
          <p:cNvSpPr txBox="1">
            <a:spLocks noGrp="1"/>
          </p:cNvSpPr>
          <p:nvPr>
            <p:ph type="title"/>
          </p:nvPr>
        </p:nvSpPr>
        <p:spPr>
          <a:xfrm>
            <a:off x="709103" y="3266012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Red">
  <p:cSld name="1_Section Divider_Red">
    <p:bg>
      <p:bgPr>
        <a:solidFill>
          <a:schemeClr val="accent6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0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4920"/>
              <a:buNone/>
              <a:defRPr sz="1655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54102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920"/>
              <a:buChar char="•"/>
              <a:defRPr/>
            </a:lvl2pPr>
            <a:lvl3pPr marL="1371600" lvl="2" indent="-50196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305"/>
              <a:buChar char="•"/>
              <a:defRPr/>
            </a:lvl3pPr>
            <a:lvl4pPr marL="1828800" lvl="3" indent="-462914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690"/>
              <a:buChar char="•"/>
              <a:defRPr/>
            </a:lvl4pPr>
            <a:lvl5pPr marL="2286000" lvl="4" indent="-431673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198"/>
              <a:buChar char="•"/>
              <a:defRPr/>
            </a:lvl5pPr>
            <a:lvl6pPr marL="2743200" lvl="5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6pPr>
            <a:lvl7pPr marL="3200400" lvl="6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7pPr>
            <a:lvl8pPr marL="3657600" lvl="7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8pPr>
            <a:lvl9pPr marL="4114800" lvl="8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150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5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White">
  <p:cSld name="Section Divider_White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0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20357"/>
              <a:buFont typeface="Roboto Thin"/>
              <a:buNone/>
              <a:defRPr sz="16550">
                <a:solidFill>
                  <a:srgbClr val="151515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0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5750"/>
              <a:buFont typeface="Lora Medium"/>
              <a:buNone/>
              <a:defRPr sz="5750">
                <a:solidFill>
                  <a:srgbClr val="15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Green">
  <p:cSld name="1_Section Divider_Green">
    <p:bg>
      <p:bgPr>
        <a:solidFill>
          <a:schemeClr val="accent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1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4920"/>
              <a:buNone/>
              <a:defRPr sz="1655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54102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920"/>
              <a:buChar char="•"/>
              <a:defRPr/>
            </a:lvl2pPr>
            <a:lvl3pPr marL="1371600" lvl="2" indent="-50196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305"/>
              <a:buChar char="•"/>
              <a:defRPr/>
            </a:lvl3pPr>
            <a:lvl4pPr marL="1828800" lvl="3" indent="-462914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690"/>
              <a:buChar char="•"/>
              <a:defRPr/>
            </a:lvl4pPr>
            <a:lvl5pPr marL="2286000" lvl="4" indent="-431673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198"/>
              <a:buChar char="•"/>
              <a:defRPr/>
            </a:lvl5pPr>
            <a:lvl6pPr marL="2743200" lvl="5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6pPr>
            <a:lvl7pPr marL="3200400" lvl="6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7pPr>
            <a:lvl8pPr marL="3657600" lvl="7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8pPr>
            <a:lvl9pPr marL="4114800" lvl="8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151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5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Orange">
  <p:cSld name="1_Section Divider_Orange">
    <p:bg>
      <p:bgPr>
        <a:solidFill>
          <a:schemeClr val="accent5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2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4920"/>
              <a:buNone/>
              <a:defRPr sz="1655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54102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920"/>
              <a:buChar char="•"/>
              <a:defRPr/>
            </a:lvl2pPr>
            <a:lvl3pPr marL="1371600" lvl="2" indent="-50196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305"/>
              <a:buChar char="•"/>
              <a:defRPr/>
            </a:lvl3pPr>
            <a:lvl4pPr marL="1828800" lvl="3" indent="-462914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690"/>
              <a:buChar char="•"/>
              <a:defRPr/>
            </a:lvl4pPr>
            <a:lvl5pPr marL="2286000" lvl="4" indent="-431673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198"/>
              <a:buChar char="•"/>
              <a:defRPr/>
            </a:lvl5pPr>
            <a:lvl6pPr marL="2743200" lvl="5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6pPr>
            <a:lvl7pPr marL="3200400" lvl="6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7pPr>
            <a:lvl8pPr marL="3657600" lvl="7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8pPr>
            <a:lvl9pPr marL="4114800" lvl="8" indent="-54102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152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5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>
  <p:cSld name="Blank_White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4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5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15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15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15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15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Logos">
  <p:cSld name="1_3 Logos">
    <p:bg>
      <p:bgPr>
        <a:solidFill>
          <a:srgbClr val="FFFFF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6"/>
          <p:cNvSpPr>
            <a:spLocks noGrp="1"/>
          </p:cNvSpPr>
          <p:nvPr>
            <p:ph type="pic" idx="2"/>
          </p:nvPr>
        </p:nvSpPr>
        <p:spPr>
          <a:xfrm>
            <a:off x="74798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7" name="Google Shape;197;p156"/>
          <p:cNvSpPr>
            <a:spLocks noGrp="1"/>
          </p:cNvSpPr>
          <p:nvPr>
            <p:ph type="pic" idx="3"/>
          </p:nvPr>
        </p:nvSpPr>
        <p:spPr>
          <a:xfrm>
            <a:off x="3386414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8" name="Google Shape;198;p156"/>
          <p:cNvSpPr>
            <a:spLocks noGrp="1"/>
          </p:cNvSpPr>
          <p:nvPr>
            <p:ph type="pic" idx="4"/>
          </p:nvPr>
        </p:nvSpPr>
        <p:spPr>
          <a:xfrm>
            <a:off x="602483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6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6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6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5" name="Google Shape;235;p6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Graphics 1">
  <p:cSld name="Title_Graphics 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71"/>
          <p:cNvGrpSpPr/>
          <p:nvPr/>
        </p:nvGrpSpPr>
        <p:grpSpPr>
          <a:xfrm>
            <a:off x="2475" y="-8582"/>
            <a:ext cx="12200953" cy="6862438"/>
            <a:chOff x="0" y="0"/>
            <a:chExt cx="24401901" cy="13724874"/>
          </a:xfrm>
        </p:grpSpPr>
        <p:pic>
          <p:nvPicPr>
            <p:cNvPr id="46" name="Google Shape;46;p71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71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Google Shape;48;p71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Navy">
  <p:cSld name="End Slide_Navy">
    <p:bg>
      <p:bgPr>
        <a:solidFill>
          <a:schemeClr val="dk2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7"/>
          <p:cNvSpPr txBox="1">
            <a:spLocks noGrp="1"/>
          </p:cNvSpPr>
          <p:nvPr>
            <p:ph type="title"/>
          </p:nvPr>
        </p:nvSpPr>
        <p:spPr>
          <a:xfrm>
            <a:off x="709103" y="3904261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Navy">
  <p:cSld name="Title Slide_Navy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74"/>
          <p:cNvSpPr txBox="1">
            <a:spLocks noGrp="1"/>
          </p:cNvSpPr>
          <p:nvPr>
            <p:ph type="title"/>
          </p:nvPr>
        </p:nvSpPr>
        <p:spPr>
          <a:xfrm>
            <a:off x="766253" y="2885011"/>
            <a:ext cx="6577522" cy="177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Lora Medium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74"/>
          <p:cNvSpPr>
            <a:spLocks noGrp="1"/>
          </p:cNvSpPr>
          <p:nvPr>
            <p:ph type="pic" idx="2"/>
          </p:nvPr>
        </p:nvSpPr>
        <p:spPr>
          <a:xfrm>
            <a:off x="765969" y="676275"/>
            <a:ext cx="2443956" cy="8477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48162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White">
  <p:cSld name="Title Only_Whit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3760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Navy">
  <p:cSld name="End Slide_Navy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 txBox="1">
            <a:spLocks noGrp="1"/>
          </p:cNvSpPr>
          <p:nvPr>
            <p:ph type="title"/>
          </p:nvPr>
        </p:nvSpPr>
        <p:spPr>
          <a:xfrm>
            <a:off x="709103" y="3904261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Lora Medium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2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Graphics 2">
  <p:cSld name="Title_Graphics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2" descr="Group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8018260" y="2671332"/>
            <a:ext cx="5222421" cy="31364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2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White">
  <p:cSld name="Title Slide_White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>
            <a:spLocks noGrp="1"/>
          </p:cNvSpPr>
          <p:nvPr>
            <p:ph type="title"/>
          </p:nvPr>
        </p:nvSpPr>
        <p:spPr>
          <a:xfrm>
            <a:off x="766253" y="2885011"/>
            <a:ext cx="6577522" cy="177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9000"/>
              <a:buFont typeface="Lora Medium"/>
              <a:buNone/>
              <a:defRPr>
                <a:solidFill>
                  <a:srgbClr val="15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>
            <a:spLocks noGrp="1"/>
          </p:cNvSpPr>
          <p:nvPr>
            <p:ph type="pic" idx="2"/>
          </p:nvPr>
        </p:nvSpPr>
        <p:spPr>
          <a:xfrm>
            <a:off x="765969" y="676275"/>
            <a:ext cx="2443956" cy="8477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69485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Logos">
  <p:cSld name="3 Logos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>
            <a:spLocks noGrp="1"/>
          </p:cNvSpPr>
          <p:nvPr>
            <p:ph type="pic" idx="2"/>
          </p:nvPr>
        </p:nvSpPr>
        <p:spPr>
          <a:xfrm>
            <a:off x="74798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" name="Google Shape;21;p26"/>
          <p:cNvSpPr>
            <a:spLocks noGrp="1"/>
          </p:cNvSpPr>
          <p:nvPr>
            <p:ph type="pic" idx="3"/>
          </p:nvPr>
        </p:nvSpPr>
        <p:spPr>
          <a:xfrm>
            <a:off x="3386414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" name="Google Shape;22;p26"/>
          <p:cNvSpPr>
            <a:spLocks noGrp="1"/>
          </p:cNvSpPr>
          <p:nvPr>
            <p:ph type="pic" idx="4"/>
          </p:nvPr>
        </p:nvSpPr>
        <p:spPr>
          <a:xfrm>
            <a:off x="602483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449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White">
  <p:cSld name="Section Divider_White">
    <p:bg>
      <p:bgPr>
        <a:solidFill>
          <a:schemeClr val="dk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40713"/>
              <a:buFont typeface="Roboto Thin"/>
              <a:buNone/>
              <a:defRPr sz="16550">
                <a:solidFill>
                  <a:srgbClr val="151515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1500"/>
              <a:buFont typeface="Lora Medium"/>
              <a:buNone/>
              <a:defRPr sz="5750">
                <a:solidFill>
                  <a:srgbClr val="15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265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Green">
  <p:cSld name="Section Divider_Green">
    <p:bg>
      <p:bgPr>
        <a:solidFill>
          <a:schemeClr val="accent3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13"/>
              <a:buFont typeface="Roboto Thin"/>
              <a:buNone/>
              <a:defRPr sz="1655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Lora Medium"/>
              <a:buNone/>
              <a:defRPr sz="57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700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Graphics 1">
  <p:cSld name="Title_Graphics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3"/>
          <p:cNvGrpSpPr/>
          <p:nvPr/>
        </p:nvGrpSpPr>
        <p:grpSpPr>
          <a:xfrm>
            <a:off x="2475" y="-8582"/>
            <a:ext cx="12200952" cy="6862438"/>
            <a:chOff x="0" y="0"/>
            <a:chExt cx="24401901" cy="13724874"/>
          </a:xfrm>
        </p:grpSpPr>
        <p:pic>
          <p:nvPicPr>
            <p:cNvPr id="43" name="Google Shape;43;p33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3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8594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Graphics 2">
  <p:cSld name="Title_Graphics 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4" descr="Group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8018260" y="2671332"/>
            <a:ext cx="5222421" cy="313643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4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5041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2 Lines">
  <p:cSld name="Title Only_2 Line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709103" y="799036"/>
            <a:ext cx="10786212" cy="158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3919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eft">
  <p:cSld name="Title_Lef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7"/>
          <p:cNvSpPr txBox="1">
            <a:spLocks noGrp="1"/>
          </p:cNvSpPr>
          <p:nvPr>
            <p:ph type="title"/>
          </p:nvPr>
        </p:nvSpPr>
        <p:spPr>
          <a:xfrm>
            <a:off x="790746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body" idx="1"/>
          </p:nvPr>
        </p:nvSpPr>
        <p:spPr>
          <a:xfrm>
            <a:off x="790745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228600" lvl="0" indent="-1143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/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6583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20000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3323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">
  <p:cSld name="Large Image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07630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153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2 Lines">
  <p:cSld name="Title Only_2 Line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3"/>
          <p:cNvSpPr txBox="1">
            <a:spLocks noGrp="1"/>
          </p:cNvSpPr>
          <p:nvPr>
            <p:ph type="title"/>
          </p:nvPr>
        </p:nvSpPr>
        <p:spPr>
          <a:xfrm>
            <a:off x="709103" y="799036"/>
            <a:ext cx="10786212" cy="158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R Image">
  <p:cSld name="Title_R Imag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>
            <a:spLocks noGrp="1"/>
          </p:cNvSpPr>
          <p:nvPr>
            <p:ph type="title"/>
          </p:nvPr>
        </p:nvSpPr>
        <p:spPr>
          <a:xfrm>
            <a:off x="790746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>
            <a:spLocks noGrp="1"/>
          </p:cNvSpPr>
          <p:nvPr>
            <p:ph type="pic" idx="2"/>
          </p:nvPr>
        </p:nvSpPr>
        <p:spPr>
          <a:xfrm>
            <a:off x="6172200" y="0"/>
            <a:ext cx="6019801" cy="68572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1" name="Google Shape;61;p40"/>
          <p:cNvSpPr txBox="1">
            <a:spLocks noGrp="1"/>
          </p:cNvSpPr>
          <p:nvPr>
            <p:ph type="body" idx="1"/>
          </p:nvPr>
        </p:nvSpPr>
        <p:spPr>
          <a:xfrm>
            <a:off x="790745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228600" lvl="0" indent="-1143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/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6035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 Image">
  <p:cSld name="Title_L Image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1"/>
          <p:cNvSpPr txBox="1">
            <a:spLocks noGrp="1"/>
          </p:cNvSpPr>
          <p:nvPr>
            <p:ph type="title"/>
          </p:nvPr>
        </p:nvSpPr>
        <p:spPr>
          <a:xfrm>
            <a:off x="6554732" y="1697108"/>
            <a:ext cx="4973240" cy="155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>
            <a:spLocks noGrp="1"/>
          </p:cNvSpPr>
          <p:nvPr>
            <p:ph type="pic" idx="2"/>
          </p:nvPr>
        </p:nvSpPr>
        <p:spPr>
          <a:xfrm>
            <a:off x="0" y="0"/>
            <a:ext cx="6019801" cy="68572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41"/>
          <p:cNvSpPr txBox="1">
            <a:spLocks noGrp="1"/>
          </p:cNvSpPr>
          <p:nvPr>
            <p:ph type="body" idx="1"/>
          </p:nvPr>
        </p:nvSpPr>
        <p:spPr>
          <a:xfrm>
            <a:off x="6554731" y="3282270"/>
            <a:ext cx="4956572" cy="210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rmAutofit/>
          </a:bodyPr>
          <a:lstStyle>
            <a:lvl1pPr marL="228600" lvl="0" indent="-11430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/>
            </a:lvl1pPr>
            <a:lvl2pPr marL="457200" lvl="1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8672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Title_3Images_White">
  <p:cSld name="Small Title_3Images_Whit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2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6901933" cy="119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Lora Medium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>
            <a:spLocks noGrp="1"/>
          </p:cNvSpPr>
          <p:nvPr>
            <p:ph type="pic" idx="2"/>
          </p:nvPr>
        </p:nvSpPr>
        <p:spPr>
          <a:xfrm>
            <a:off x="70910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" name="Google Shape;69;p42"/>
          <p:cNvSpPr>
            <a:spLocks noGrp="1"/>
          </p:cNvSpPr>
          <p:nvPr>
            <p:ph type="pic" idx="3"/>
          </p:nvPr>
        </p:nvSpPr>
        <p:spPr>
          <a:xfrm>
            <a:off x="435743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42"/>
          <p:cNvSpPr>
            <a:spLocks noGrp="1"/>
          </p:cNvSpPr>
          <p:nvPr>
            <p:ph type="pic" idx="4"/>
          </p:nvPr>
        </p:nvSpPr>
        <p:spPr>
          <a:xfrm>
            <a:off x="8005763" y="2375648"/>
            <a:ext cx="3477135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77611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1">
  <p:cSld name="Graphics 1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43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810" y="-15355"/>
            <a:ext cx="4897807" cy="98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5154" y="5121261"/>
            <a:ext cx="4364835" cy="1746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9577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2" type="tx">
  <p:cSld name="Graphics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44"/>
          <p:cNvGrpSpPr/>
          <p:nvPr/>
        </p:nvGrpSpPr>
        <p:grpSpPr>
          <a:xfrm>
            <a:off x="2475" y="-8582"/>
            <a:ext cx="12200952" cy="6862438"/>
            <a:chOff x="0" y="0"/>
            <a:chExt cx="24401901" cy="13724874"/>
          </a:xfrm>
        </p:grpSpPr>
        <p:pic>
          <p:nvPicPr>
            <p:cNvPr id="76" name="Google Shape;76;p44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13957059" y="0"/>
              <a:ext cx="10444842" cy="6272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4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0" y="11630243"/>
              <a:ext cx="10426914" cy="20946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21479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3">
  <p:cSld name="Graphics 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112956" cy="397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4562" y="4345278"/>
            <a:ext cx="2565268" cy="256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1068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4">
  <p:cSld name="Graphics 4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46"/>
          <p:cNvGrpSpPr/>
          <p:nvPr/>
        </p:nvGrpSpPr>
        <p:grpSpPr>
          <a:xfrm>
            <a:off x="-8698" y="-9840"/>
            <a:ext cx="12210767" cy="6867841"/>
            <a:chOff x="0" y="0"/>
            <a:chExt cx="24421533" cy="13735680"/>
          </a:xfrm>
        </p:grpSpPr>
        <p:pic>
          <p:nvPicPr>
            <p:cNvPr id="83" name="Google Shape;83;p46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19679"/>
              <a:ext cx="20921759" cy="13716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4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512902" y="0"/>
              <a:ext cx="2908631" cy="29086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015077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White">
  <p:cSld name="End Slide_White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8"/>
          <p:cNvSpPr txBox="1">
            <a:spLocks noGrp="1"/>
          </p:cNvSpPr>
          <p:nvPr>
            <p:ph type="title"/>
          </p:nvPr>
        </p:nvSpPr>
        <p:spPr>
          <a:xfrm>
            <a:off x="709103" y="3266012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6214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Red">
  <p:cSld name="1_Section Divider_Red">
    <p:bg>
      <p:bgPr>
        <a:solidFill>
          <a:schemeClr val="accent6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8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4920"/>
              <a:buNone/>
              <a:defRPr sz="1655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27051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920"/>
              <a:buChar char="•"/>
              <a:defRPr/>
            </a:lvl2pPr>
            <a:lvl3pPr marL="685800" lvl="2" indent="-250984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305"/>
              <a:buChar char="•"/>
              <a:defRPr/>
            </a:lvl3pPr>
            <a:lvl4pPr marL="914400" lvl="3" indent="-23145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690"/>
              <a:buChar char="•"/>
              <a:defRPr/>
            </a:lvl4pPr>
            <a:lvl5pPr marL="1143000" lvl="4" indent="-21583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198"/>
              <a:buChar char="•"/>
              <a:defRPr/>
            </a:lvl5pPr>
            <a:lvl6pPr marL="1371600" lvl="5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6pPr>
            <a:lvl7pPr marL="1600200" lvl="6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7pPr>
            <a:lvl8pPr marL="1828800" lvl="7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8pPr>
            <a:lvl9pPr marL="2057400" lvl="8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78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5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400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Green">
  <p:cSld name="1_Section Divider_Green">
    <p:bg>
      <p:bgPr>
        <a:solidFill>
          <a:schemeClr val="accent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9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4920"/>
              <a:buNone/>
              <a:defRPr sz="1655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27051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920"/>
              <a:buChar char="•"/>
              <a:defRPr/>
            </a:lvl2pPr>
            <a:lvl3pPr marL="685800" lvl="2" indent="-250984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305"/>
              <a:buChar char="•"/>
              <a:defRPr/>
            </a:lvl3pPr>
            <a:lvl4pPr marL="914400" lvl="3" indent="-23145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690"/>
              <a:buChar char="•"/>
              <a:defRPr/>
            </a:lvl4pPr>
            <a:lvl5pPr marL="1143000" lvl="4" indent="-21583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198"/>
              <a:buChar char="•"/>
              <a:defRPr/>
            </a:lvl5pPr>
            <a:lvl6pPr marL="1371600" lvl="5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6pPr>
            <a:lvl7pPr marL="1600200" lvl="6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7pPr>
            <a:lvl8pPr marL="1828800" lvl="7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8pPr>
            <a:lvl9pPr marL="2057400" lvl="8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79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5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90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Title Only">
  <p:cSld name="Small 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4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60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Lora Medium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_Orange">
  <p:cSld name="Section Divider_Orange">
    <p:bg>
      <p:bgPr>
        <a:solidFill>
          <a:schemeClr val="accent5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0"/>
          <p:cNvSpPr txBox="1">
            <a:spLocks noGrp="1"/>
          </p:cNvSpPr>
          <p:nvPr>
            <p:ph type="body" idx="1"/>
          </p:nvPr>
        </p:nvSpPr>
        <p:spPr>
          <a:xfrm>
            <a:off x="481089" y="1958603"/>
            <a:ext cx="1731169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4920"/>
              <a:buNone/>
              <a:defRPr sz="1655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457200" lvl="1" indent="-27051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920"/>
              <a:buChar char="•"/>
              <a:defRPr/>
            </a:lvl2pPr>
            <a:lvl3pPr marL="685800" lvl="2" indent="-250984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4305"/>
              <a:buChar char="•"/>
              <a:defRPr/>
            </a:lvl3pPr>
            <a:lvl4pPr marL="914400" lvl="3" indent="-23145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690"/>
              <a:buChar char="•"/>
              <a:defRPr/>
            </a:lvl4pPr>
            <a:lvl5pPr marL="1143000" lvl="4" indent="-215837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3198"/>
              <a:buChar char="•"/>
              <a:defRPr/>
            </a:lvl5pPr>
            <a:lvl6pPr marL="1371600" lvl="5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6pPr>
            <a:lvl7pPr marL="1600200" lvl="6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7pPr>
            <a:lvl8pPr marL="1828800" lvl="7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8pPr>
            <a:lvl9pPr marL="2057400" lvl="8" indent="-270510" algn="l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SzPts val="492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80"/>
          <p:cNvSpPr txBox="1">
            <a:spLocks noGrp="1"/>
          </p:cNvSpPr>
          <p:nvPr>
            <p:ph type="title"/>
          </p:nvPr>
        </p:nvSpPr>
        <p:spPr>
          <a:xfrm>
            <a:off x="2386917" y="2285847"/>
            <a:ext cx="669447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5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9170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>
  <p:cSld name="Blank_White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587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2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8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8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7158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8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8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7763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Logos">
  <p:cSld name="1_3 Logos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6"/>
          <p:cNvSpPr>
            <a:spLocks noGrp="1"/>
          </p:cNvSpPr>
          <p:nvPr>
            <p:ph type="pic" idx="2"/>
          </p:nvPr>
        </p:nvSpPr>
        <p:spPr>
          <a:xfrm>
            <a:off x="74798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" name="Google Shape;108;p76"/>
          <p:cNvSpPr>
            <a:spLocks noGrp="1"/>
          </p:cNvSpPr>
          <p:nvPr>
            <p:ph type="pic" idx="3"/>
          </p:nvPr>
        </p:nvSpPr>
        <p:spPr>
          <a:xfrm>
            <a:off x="3386414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9" name="Google Shape;109;p76"/>
          <p:cNvSpPr>
            <a:spLocks noGrp="1"/>
          </p:cNvSpPr>
          <p:nvPr>
            <p:ph type="pic" idx="4"/>
          </p:nvPr>
        </p:nvSpPr>
        <p:spPr>
          <a:xfrm>
            <a:off x="602483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40271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9345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Navy">
  <p:cSld name="Title Slide_Navy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74"/>
          <p:cNvSpPr txBox="1">
            <a:spLocks noGrp="1"/>
          </p:cNvSpPr>
          <p:nvPr>
            <p:ph type="title"/>
          </p:nvPr>
        </p:nvSpPr>
        <p:spPr>
          <a:xfrm>
            <a:off x="766253" y="2885011"/>
            <a:ext cx="6577522" cy="177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Lora Medium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74"/>
          <p:cNvSpPr>
            <a:spLocks noGrp="1"/>
          </p:cNvSpPr>
          <p:nvPr>
            <p:ph type="pic" idx="2"/>
          </p:nvPr>
        </p:nvSpPr>
        <p:spPr>
          <a:xfrm>
            <a:off x="765969" y="676275"/>
            <a:ext cx="2443956" cy="8477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3109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Navy">
  <p:cSld name="End Slide_Navy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 txBox="1">
            <a:spLocks noGrp="1"/>
          </p:cNvSpPr>
          <p:nvPr>
            <p:ph type="title"/>
          </p:nvPr>
        </p:nvSpPr>
        <p:spPr>
          <a:xfrm>
            <a:off x="709103" y="3904261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Lora Medium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374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White">
  <p:cSld name="Title Slide_White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>
            <a:spLocks noGrp="1"/>
          </p:cNvSpPr>
          <p:nvPr>
            <p:ph type="title"/>
          </p:nvPr>
        </p:nvSpPr>
        <p:spPr>
          <a:xfrm>
            <a:off x="766253" y="2885011"/>
            <a:ext cx="6577522" cy="177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9000"/>
              <a:buFont typeface="Lora Medium"/>
              <a:buNone/>
              <a:defRPr>
                <a:solidFill>
                  <a:srgbClr val="15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>
            <a:spLocks noGrp="1"/>
          </p:cNvSpPr>
          <p:nvPr>
            <p:ph type="pic" idx="2"/>
          </p:nvPr>
        </p:nvSpPr>
        <p:spPr>
          <a:xfrm>
            <a:off x="765969" y="676275"/>
            <a:ext cx="2443956" cy="8477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0328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Logos">
  <p:cSld name="3 Logos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>
            <a:spLocks noGrp="1"/>
          </p:cNvSpPr>
          <p:nvPr>
            <p:ph type="pic" idx="2"/>
          </p:nvPr>
        </p:nvSpPr>
        <p:spPr>
          <a:xfrm>
            <a:off x="74798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" name="Google Shape;21;p26"/>
          <p:cNvSpPr>
            <a:spLocks noGrp="1"/>
          </p:cNvSpPr>
          <p:nvPr>
            <p:ph type="pic" idx="3"/>
          </p:nvPr>
        </p:nvSpPr>
        <p:spPr>
          <a:xfrm>
            <a:off x="3386414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" name="Google Shape;22;p26"/>
          <p:cNvSpPr>
            <a:spLocks noGrp="1"/>
          </p:cNvSpPr>
          <p:nvPr>
            <p:ph type="pic" idx="4"/>
          </p:nvPr>
        </p:nvSpPr>
        <p:spPr>
          <a:xfrm>
            <a:off x="6024839" y="5143500"/>
            <a:ext cx="2405856" cy="8286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228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8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26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5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2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slideLayout" Target="../slideLayouts/slideLayout191.xml"/><Relationship Id="rId28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90.xml"/><Relationship Id="rId27" Type="http://schemas.openxmlformats.org/officeDocument/2006/relationships/slideLayout" Target="../slideLayouts/slideLayout1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 sz="45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 sz="45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 sz="45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 sz="45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 sz="45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 sz="45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 sz="45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 sz="45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ora Medium"/>
              <a:buNone/>
              <a:defRPr sz="45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709103" y="1616529"/>
            <a:ext cx="10786212" cy="456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460"/>
              <a:buFont typeface="Roboto Light"/>
              <a:buNone/>
              <a:defRPr sz="2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84810" algn="l" rtl="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460"/>
              <a:buFont typeface="Arial"/>
              <a:buChar char="•"/>
              <a:defRPr sz="2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65283" algn="l" rtl="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2153"/>
              <a:buFont typeface="Roboto Light"/>
              <a:buChar char="•"/>
              <a:defRPr sz="175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5757" algn="l" rtl="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1845"/>
              <a:buFont typeface="Roboto Light"/>
              <a:buChar char="•"/>
              <a:defRPr sz="15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30136" algn="l" rtl="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rgbClr val="151515"/>
              </a:buClr>
              <a:buSzPts val="1599"/>
              <a:buFont typeface="Roboto Light"/>
              <a:buChar char="•"/>
              <a:defRPr sz="13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84810" algn="l" rtl="0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460"/>
              <a:buFont typeface="Roboto Light"/>
              <a:buChar char="•"/>
              <a:defRPr sz="2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84810" algn="l" rtl="0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460"/>
              <a:buFont typeface="Roboto Light"/>
              <a:buChar char="•"/>
              <a:defRPr sz="2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84809" algn="l" rtl="0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460"/>
              <a:buFont typeface="Roboto Light"/>
              <a:buChar char="•"/>
              <a:defRPr sz="2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84809" algn="l" rtl="0">
              <a:lnSpc>
                <a:spcPct val="11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460"/>
              <a:buFont typeface="Roboto Light"/>
              <a:buChar char="•"/>
              <a:defRPr sz="2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83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2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>
            <a:endParaRPr/>
          </a:p>
        </p:txBody>
      </p:sp>
      <p:sp>
        <p:nvSpPr>
          <p:cNvPr id="97" name="Google Shape;97;p42"/>
          <p:cNvSpPr txBox="1">
            <a:spLocks noGrp="1"/>
          </p:cNvSpPr>
          <p:nvPr>
            <p:ph type="body" idx="1"/>
          </p:nvPr>
        </p:nvSpPr>
        <p:spPr>
          <a:xfrm>
            <a:off x="709103" y="1616529"/>
            <a:ext cx="10786212" cy="456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 sz="4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54102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Arial"/>
              <a:buChar char="•"/>
              <a:defRPr sz="4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501967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4305"/>
              <a:buFont typeface="Roboto Light"/>
              <a:buChar char="•"/>
              <a:defRPr sz="35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462914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3690"/>
              <a:buFont typeface="Roboto Light"/>
              <a:buChar char="•"/>
              <a:defRPr sz="3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431673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3198"/>
              <a:buFont typeface="Roboto Light"/>
              <a:buChar char="•"/>
              <a:defRPr sz="26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709103" y="1616529"/>
            <a:ext cx="10786212" cy="456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 sz="4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54102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Arial"/>
              <a:buChar char="•"/>
              <a:defRPr sz="4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501967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4305"/>
              <a:buFont typeface="Roboto Light"/>
              <a:buChar char="•"/>
              <a:defRPr sz="35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462914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3690"/>
              <a:buFont typeface="Roboto Light"/>
              <a:buChar char="•"/>
              <a:defRPr sz="3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431673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3198"/>
              <a:buFont typeface="Roboto Light"/>
              <a:buChar char="•"/>
              <a:defRPr sz="26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70701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4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865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709103" y="1616529"/>
            <a:ext cx="10786212" cy="456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Roboto Light"/>
              <a:buNone/>
              <a:defRPr sz="4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54102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4920"/>
              <a:buFont typeface="Arial"/>
              <a:buChar char="•"/>
              <a:defRPr sz="4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501967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4305"/>
              <a:buFont typeface="Roboto Light"/>
              <a:buChar char="•"/>
              <a:defRPr sz="35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462914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3690"/>
              <a:buFont typeface="Roboto Light"/>
              <a:buChar char="•"/>
              <a:defRPr sz="30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431673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3198"/>
              <a:buFont typeface="Roboto Light"/>
              <a:buChar char="•"/>
              <a:defRPr sz="2600" b="0" i="0" u="none" strike="noStrike" cap="none">
                <a:solidFill>
                  <a:srgbClr val="15151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541020" algn="l" rtl="0">
              <a:lnSpc>
                <a:spcPct val="11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920"/>
              <a:buFont typeface="Roboto Light"/>
              <a:buChar char="•"/>
              <a:defRPr sz="4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713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16="http://schemas.microsoft.com/office/drawing/2014/main" xmlns:p14="http://schemas.microsoft.com/office/powerpoint/2010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n-GB"/>
              <a:t>Here is the title of the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5E4B8D-FF4E-4C23-990A-C933A1AF0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103" y="1616529"/>
            <a:ext cx="10786212" cy="4560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change the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736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</p:sldLayoutIdLst>
  <p:transition spd="med"/>
  <p:txStyles>
    <p:titleStyle>
      <a:lvl1pPr marL="0" marR="0" indent="0" algn="l" defTabSz="1219169" rtl="0" eaLnBrk="1" latinLnBrk="0" hangingPunct="1">
        <a:lnSpc>
          <a:spcPct val="10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j-lt"/>
          <a:ea typeface="+mn-ea"/>
          <a:cs typeface="+mn-cs"/>
          <a:sym typeface="Lora Regular Medium"/>
        </a:defRPr>
      </a:lvl1pPr>
      <a:lvl2pPr marL="0" marR="0" indent="2286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2pPr>
      <a:lvl3pPr marL="0" marR="0" indent="4572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3pPr>
      <a:lvl4pPr marL="0" marR="0" indent="6858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4pPr>
      <a:lvl5pPr marL="0" marR="0" indent="9144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5pPr>
      <a:lvl6pPr marL="0" marR="0" indent="11430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6pPr>
      <a:lvl7pPr marL="0" marR="0" indent="13716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7pPr>
      <a:lvl8pPr marL="0" marR="0" indent="16002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8pPr>
      <a:lvl9pPr marL="0" marR="0" indent="18288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9pPr>
    </p:titleStyle>
    <p:bodyStyle>
      <a:lvl1pPr marL="0" marR="0" indent="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Tx/>
        <a:buNone/>
        <a:tabLst/>
        <a:defRPr kumimoji="0" lang="en-US" sz="2000" b="0" i="0" u="none" strike="noStrike" cap="none" spc="0" normalizeH="0" baseline="0" dirty="0" smtClean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1pPr>
      <a:lvl2pPr marL="285750" marR="0" indent="-28575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 typeface="Arial" panose="020B0604020202020204" pitchFamily="34" charset="0"/>
        <a:buChar char="•"/>
        <a:tabLst/>
        <a:defRPr kumimoji="0" lang="en-US" sz="2000" b="0" i="0" u="none" strike="noStrike" cap="none" spc="0" normalizeH="0" baseline="0" dirty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2pPr>
      <a:lvl3pPr marL="863600" marR="0" indent="-25400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Tx/>
        <a:buChar char="•"/>
        <a:tabLst/>
        <a:defRPr kumimoji="0" lang="en-US" sz="1750" b="0" i="0" u="none" strike="noStrike" cap="none" spc="0" normalizeH="0" baseline="0" dirty="0" smtClean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3pPr>
      <a:lvl4pPr marL="1168400" marR="0" indent="-25400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Tx/>
        <a:buChar char="•"/>
        <a:tabLst/>
        <a:defRPr kumimoji="0" lang="en-US" sz="1500" b="0" i="0" u="none" strike="noStrike" cap="none" spc="0" normalizeH="0" baseline="0" dirty="0" smtClean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4pPr>
      <a:lvl5pPr marL="1473200" marR="0" indent="-25400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Tx/>
        <a:buChar char="•"/>
        <a:tabLst/>
        <a:defRPr kumimoji="0" lang="en-GB" sz="1300" b="0" i="0" u="none" strike="noStrike" cap="none" spc="0" normalizeH="0" baseline="0" dirty="0" smtClean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5pPr>
      <a:lvl6pPr marL="1778000" marR="0" indent="-254000" algn="l" defTabSz="1219169" rtl="0" eaLnBrk="1" latinLnBrk="0" hangingPunct="1">
        <a:lnSpc>
          <a:spcPct val="11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6pPr>
      <a:lvl7pPr marL="2082800" marR="0" indent="-254000" algn="l" defTabSz="1219169" rtl="0" eaLnBrk="1" latinLnBrk="0" hangingPunct="1">
        <a:lnSpc>
          <a:spcPct val="11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7pPr>
      <a:lvl8pPr marL="2387600" marR="0" indent="-254000" algn="l" defTabSz="1219169" rtl="0" eaLnBrk="1" latinLnBrk="0" hangingPunct="1">
        <a:lnSpc>
          <a:spcPct val="11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8pPr>
      <a:lvl9pPr marL="2692400" marR="0" indent="-254000" algn="l" defTabSz="1219169" rtl="0" eaLnBrk="1" latinLnBrk="0" hangingPunct="1">
        <a:lnSpc>
          <a:spcPct val="11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9pPr>
    </p:bodyStyle>
    <p:otherStyle>
      <a:lvl1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97A-AF5F-2E40-84B5-9D103056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A37BC-7005-D2CA-B04D-2E9996C4C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6D158-D3A3-86D5-11A5-6CA093D88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FC4F00-2B8B-2A4E-BB4D-634DF44E5EC0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C980C-DBF6-1FCC-33FD-60DDB9C42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CC2FF-5322-D246-CDBA-230DCD03E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32589B-7BF0-1A40-9D94-1B0AFA0E1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8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09103" y="799037"/>
            <a:ext cx="10786212" cy="81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n-GB" dirty="0"/>
              <a:t>This is the title of the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5E4B8D-FF4E-4C23-990A-C933A1AF0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103" y="1616529"/>
            <a:ext cx="10786212" cy="4560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4378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</p:sldLayoutIdLst>
  <p:transition spd="med"/>
  <p:txStyles>
    <p:titleStyle>
      <a:lvl1pPr marL="0" marR="0" indent="0" algn="l" defTabSz="1219169" rtl="0" eaLnBrk="1" latinLnBrk="0" hangingPunct="1">
        <a:lnSpc>
          <a:spcPct val="10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j-lt"/>
          <a:ea typeface="+mn-ea"/>
          <a:cs typeface="+mn-cs"/>
          <a:sym typeface="Lora Regular Medium"/>
        </a:defRPr>
      </a:lvl1pPr>
      <a:lvl2pPr marL="0" marR="0" indent="2286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2pPr>
      <a:lvl3pPr marL="0" marR="0" indent="4572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3pPr>
      <a:lvl4pPr marL="0" marR="0" indent="6858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4pPr>
      <a:lvl5pPr marL="0" marR="0" indent="9144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5pPr>
      <a:lvl6pPr marL="0" marR="0" indent="11430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6pPr>
      <a:lvl7pPr marL="0" marR="0" indent="13716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7pPr>
      <a:lvl8pPr marL="0" marR="0" indent="16002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8pPr>
      <a:lvl9pPr marL="0" marR="0" indent="1828800" algn="l" defTabSz="121916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+mn-lt"/>
          <a:ea typeface="+mn-ea"/>
          <a:cs typeface="+mn-cs"/>
          <a:sym typeface="Lora Regular Medium"/>
        </a:defRPr>
      </a:lvl9pPr>
    </p:titleStyle>
    <p:bodyStyle>
      <a:lvl1pPr marL="0" marR="0" indent="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Tx/>
        <a:buNone/>
        <a:tabLst/>
        <a:defRPr kumimoji="0" lang="en-US" sz="2000" b="0" i="0" u="none" strike="noStrike" cap="none" spc="0" normalizeH="0" baseline="0" dirty="0" smtClean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1pPr>
      <a:lvl2pPr marL="285750" marR="0" indent="-28575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 typeface="Arial" panose="020B0604020202020204" pitchFamily="34" charset="0"/>
        <a:buChar char="•"/>
        <a:tabLst/>
        <a:defRPr kumimoji="0" lang="en-US" sz="2000" b="0" i="0" u="none" strike="noStrike" cap="none" spc="0" normalizeH="0" baseline="0" dirty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2pPr>
      <a:lvl3pPr marL="863600" marR="0" indent="-25400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Tx/>
        <a:buChar char="•"/>
        <a:tabLst/>
        <a:defRPr kumimoji="0" lang="en-US" sz="1750" b="0" i="0" u="none" strike="noStrike" cap="none" spc="0" normalizeH="0" baseline="0" dirty="0" smtClean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3pPr>
      <a:lvl4pPr marL="1168400" marR="0" indent="-25400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Tx/>
        <a:buChar char="•"/>
        <a:tabLst/>
        <a:defRPr kumimoji="0" lang="en-US" sz="1500" b="0" i="0" u="none" strike="noStrike" cap="none" spc="0" normalizeH="0" baseline="0" dirty="0" smtClean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4pPr>
      <a:lvl5pPr marL="1473200" marR="0" indent="-254000" algn="l" defTabSz="1219169" rtl="0" eaLnBrk="1" latinLnBrk="0" hangingPunct="1">
        <a:lnSpc>
          <a:spcPct val="107000"/>
        </a:lnSpc>
        <a:spcBef>
          <a:spcPts val="300"/>
        </a:spcBef>
        <a:spcAft>
          <a:spcPts val="300"/>
        </a:spcAft>
        <a:buClrTx/>
        <a:buSzPct val="123000"/>
        <a:buFontTx/>
        <a:buChar char="•"/>
        <a:tabLst/>
        <a:defRPr kumimoji="0" lang="en-GB" sz="1300" b="0" i="0" u="none" strike="noStrike" cap="none" spc="0" normalizeH="0" baseline="0" dirty="0" smtClean="0">
          <a:ln>
            <a:noFill/>
          </a:ln>
          <a:solidFill>
            <a:schemeClr val="tx2">
              <a:lumMod val="10000"/>
            </a:schemeClr>
          </a:solidFill>
          <a:effectLst/>
          <a:uFillTx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  <a:sym typeface="Roboto Medium"/>
        </a:defRPr>
      </a:lvl5pPr>
      <a:lvl6pPr marL="1778000" marR="0" indent="-254000" algn="l" defTabSz="1219169" rtl="0" eaLnBrk="1" latinLnBrk="0" hangingPunct="1">
        <a:lnSpc>
          <a:spcPct val="11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6pPr>
      <a:lvl7pPr marL="2082800" marR="0" indent="-254000" algn="l" defTabSz="1219169" rtl="0" eaLnBrk="1" latinLnBrk="0" hangingPunct="1">
        <a:lnSpc>
          <a:spcPct val="11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7pPr>
      <a:lvl8pPr marL="2387600" marR="0" indent="-254000" algn="l" defTabSz="1219169" rtl="0" eaLnBrk="1" latinLnBrk="0" hangingPunct="1">
        <a:lnSpc>
          <a:spcPct val="11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8pPr>
      <a:lvl9pPr marL="2692400" marR="0" indent="-254000" algn="l" defTabSz="1219169" rtl="0" eaLnBrk="1" latinLnBrk="0" hangingPunct="1">
        <a:lnSpc>
          <a:spcPct val="11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9pPr>
    </p:bodyStyle>
    <p:otherStyle>
      <a:lvl1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ana-maria.beldiga@undp.org" TargetMode="External"/><Relationship Id="rId3" Type="http://schemas.openxmlformats.org/officeDocument/2006/relationships/hyperlink" Target="https://inff.org/resource/making-finance-work-for-people-and-planet-how-countries-are-building-their-sustainable-finance-ecosystem-through-integrated-national-financing-frameworks" TargetMode="External"/><Relationship Id="rId7" Type="http://schemas.openxmlformats.org/officeDocument/2006/relationships/hyperlink" Target="mailto:ankun.liu@undp.org" TargetMode="Externa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Relationship Id="rId6" Type="http://schemas.openxmlformats.org/officeDocument/2006/relationships/hyperlink" Target="mailto:Tim.strawson@undp.org" TargetMode="External"/><Relationship Id="rId11" Type="http://schemas.openxmlformats.org/officeDocument/2006/relationships/hyperlink" Target="https://eur03.safelinks.protection.outlook.com/?url=https%3A%2F%2Finff.org%2Fresource%2Fmaking-finance-work-for-people-and-planet-how-countries-are-building-their-sustainable-finance-ecosystem-through-integrated-national-financing-frameworks&amp;data=05%7C02%7Cana-maria.beldiga%40undp.org%7Ce75ebbab375b4aa7c0d808dc79c5caf2%7Cb3e5db5e2944483799f57488ace54319%7C0%7C0%7C638519137657461314%7CUnknown%7CTWFpbGZsb3d8eyJWIjoiMC4wLjAwMDAiLCJQIjoiV2luMzIiLCJBTiI6Ik1haWwiLCJXVCI6Mn0%3D%7C0%7C%7C%7C&amp;sdata=3AA%2FMncy2ym5OsotMIkFHUqeN6ub77XtOH%2FTACIeSng%3D&amp;reserved=0" TargetMode="External"/><Relationship Id="rId5" Type="http://schemas.openxmlformats.org/officeDocument/2006/relationships/hyperlink" Target="https://inff.org/resource/2022-inff-sustainable-investment-stocktake" TargetMode="External"/><Relationship Id="rId10" Type="http://schemas.openxmlformats.org/officeDocument/2006/relationships/hyperlink" Target="https://inff.org/resource/integrated-national-financing-frameworks-inffs-e-learning-course-from-theory-to-practice" TargetMode="External"/><Relationship Id="rId4" Type="http://schemas.openxmlformats.org/officeDocument/2006/relationships/hyperlink" Target="https://inff.org/dashboard" TargetMode="External"/><Relationship Id="rId9" Type="http://schemas.openxmlformats.org/officeDocument/2006/relationships/hyperlink" Target="https://inff.org/resource/integrated-national-financing-frameworks-inffs-e-learning-course-an-introducti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ff.org/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twitter.com/INFFplatfor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xforsdgs.org/stf" TargetMode="External"/><Relationship Id="rId3" Type="http://schemas.openxmlformats.org/officeDocument/2006/relationships/hyperlink" Target="https://www.tiwb.org/" TargetMode="External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9"/>
          <p:cNvSpPr txBox="1">
            <a:spLocks noGrp="1"/>
          </p:cNvSpPr>
          <p:nvPr>
            <p:ph type="title"/>
          </p:nvPr>
        </p:nvSpPr>
        <p:spPr>
          <a:xfrm>
            <a:off x="420266" y="2614472"/>
            <a:ext cx="6504236" cy="193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>
              <a:buSzPct val="111111"/>
            </a:pPr>
            <a:r>
              <a:rPr lang="en-GB" sz="3600" dirty="0"/>
              <a:t>Connecting the dots: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Public finance within INFFs</a:t>
            </a:r>
            <a:br>
              <a:rPr lang="en-GB" sz="3600" dirty="0"/>
            </a:br>
            <a:r>
              <a:rPr lang="en-GB" sz="3600" dirty="0"/>
              <a:t>in Sub-Saharan Africa</a:t>
            </a:r>
            <a:endParaRPr sz="3600" dirty="0"/>
          </a:p>
        </p:txBody>
      </p:sp>
      <p:pic>
        <p:nvPicPr>
          <p:cNvPr id="121" name="Google Shape;121;p49" descr="A screenshot of a computer&#10;&#10;Description automatically generated with low confidence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0782" y="0"/>
            <a:ext cx="6268407" cy="391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873352-3ABE-6453-A411-480CD4D1A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6" y="367999"/>
            <a:ext cx="3228176" cy="544574"/>
          </a:xfrm>
          <a:prstGeom prst="rect">
            <a:avLst/>
          </a:prstGeom>
          <a:noFill/>
        </p:spPr>
      </p:pic>
      <p:pic>
        <p:nvPicPr>
          <p:cNvPr id="5" name="Picture 4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B7D64700-7EBE-BBBB-10F0-23B8D383F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677" y="4548943"/>
            <a:ext cx="2095305" cy="1411027"/>
          </a:xfrm>
          <a:prstGeom prst="rect">
            <a:avLst/>
          </a:prstGeom>
        </p:spPr>
      </p:pic>
      <p:sp>
        <p:nvSpPr>
          <p:cNvPr id="11" name="Google Shape;290;p1">
            <a:extLst>
              <a:ext uri="{FF2B5EF4-FFF2-40B4-BE49-F238E27FC236}">
                <a16:creationId xmlns:a16="http://schemas.microsoft.com/office/drawing/2014/main" id="{A0AF62B2-E103-78EE-F6A1-C7EB62CDEE74}"/>
              </a:ext>
            </a:extLst>
          </p:cNvPr>
          <p:cNvSpPr txBox="1"/>
          <p:nvPr/>
        </p:nvSpPr>
        <p:spPr>
          <a:xfrm>
            <a:off x="420266" y="4951808"/>
            <a:ext cx="442605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84CCF7"/>
                </a:solidFill>
                <a:latin typeface="Roboto Medium"/>
                <a:ea typeface="Roboto Medium"/>
                <a:cs typeface="Roboto Medium"/>
                <a:sym typeface="Roboto Medium"/>
              </a:rPr>
              <a:t>Ankun Liu, SDG Finance Specialist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84CCF7"/>
                </a:solidFill>
                <a:latin typeface="Roboto Medium"/>
                <a:ea typeface="Roboto Medium"/>
                <a:cs typeface="Roboto Medium"/>
                <a:sym typeface="Roboto Medium"/>
              </a:rPr>
              <a:t>UNDP Africa Sustainable Finance Hub</a:t>
            </a:r>
            <a:endParaRPr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D34205-63C4-4233-1675-3BF4F0A1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29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6E123-DCE3-7B48-91DE-3D56727230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2D11A-53DC-34DD-3925-3935EF77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071" y="2250499"/>
            <a:ext cx="4437380" cy="3622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EB7D6-F85A-4E08-B032-EEEF916AD675}"/>
              </a:ext>
            </a:extLst>
          </p:cNvPr>
          <p:cNvSpPr txBox="1"/>
          <p:nvPr/>
        </p:nvSpPr>
        <p:spPr>
          <a:xfrm>
            <a:off x="4092520" y="1554922"/>
            <a:ext cx="2614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SDG aligned MTBFs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SDG Financing Frameworks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FFAA9-1FEF-C061-58C1-0DB016CB87FD}"/>
              </a:ext>
            </a:extLst>
          </p:cNvPr>
          <p:cNvSpPr txBox="1"/>
          <p:nvPr/>
        </p:nvSpPr>
        <p:spPr>
          <a:xfrm>
            <a:off x="7083486" y="2934184"/>
            <a:ext cx="3648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SDG aligned Programme budgeting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Budget Call Circular and Budget Bids &amp; review include SDGs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06E9B-4331-F76E-B4A7-5A3C9627F1E0}"/>
              </a:ext>
            </a:extLst>
          </p:cNvPr>
          <p:cNvSpPr txBox="1"/>
          <p:nvPr/>
        </p:nvSpPr>
        <p:spPr>
          <a:xfrm>
            <a:off x="7083486" y="4229496"/>
            <a:ext cx="3648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Budget books present SDG budgets and policies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Parliaments debate SDG budget &amp; policies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F92BC-7E53-E720-4A5B-2E3FB3DDBB18}"/>
              </a:ext>
            </a:extLst>
          </p:cNvPr>
          <p:cNvSpPr txBox="1"/>
          <p:nvPr/>
        </p:nvSpPr>
        <p:spPr>
          <a:xfrm>
            <a:off x="3442808" y="5784133"/>
            <a:ext cx="391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SDG Budget credibility (PFM bottlenecks)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Green Procurements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4DE0B5-291F-62A4-A20F-444517D610B9}"/>
              </a:ext>
            </a:extLst>
          </p:cNvPr>
          <p:cNvSpPr txBox="1"/>
          <p:nvPr/>
        </p:nvSpPr>
        <p:spPr>
          <a:xfrm>
            <a:off x="1861917" y="3984087"/>
            <a:ext cx="198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SDG Budget Coding and Tagging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3637C-6608-F094-1ED6-8CA91D47C678}"/>
              </a:ext>
            </a:extLst>
          </p:cNvPr>
          <p:cNvSpPr txBox="1"/>
          <p:nvPr/>
        </p:nvSpPr>
        <p:spPr>
          <a:xfrm>
            <a:off x="2356058" y="2225857"/>
            <a:ext cx="3648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SDG focus: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Expenditure Reviews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Evaluations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DD66E4-73D8-CB94-2844-58B0355CD4E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61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Public expenditure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for SDGs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044037-0B80-66E5-D8BF-EDEBE1308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68" y="4061893"/>
            <a:ext cx="160930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1B3FC-7578-44F1-444B-EE1675B84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365" y="634108"/>
            <a:ext cx="152747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DF3D30-08C3-8113-88D1-F4F73BC3C4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4"/>
          <a:stretch/>
        </p:blipFill>
        <p:spPr>
          <a:xfrm>
            <a:off x="9382368" y="667325"/>
            <a:ext cx="152639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217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EEB4-27DA-D975-2184-B03C6394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5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Debt for SDGs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52D0C-7746-5CCD-8809-B99816DFF618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9" r="9153"/>
          <a:stretch/>
        </p:blipFill>
        <p:spPr>
          <a:xfrm>
            <a:off x="601214" y="964276"/>
            <a:ext cx="10989571" cy="5468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CBA0A6-14B0-B852-A6D9-F28002789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73" y="4249270"/>
            <a:ext cx="2075326" cy="24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56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B7D500-BA38-AB83-544A-4555A71B5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33"/>
          <a:stretch/>
        </p:blipFill>
        <p:spPr>
          <a:xfrm>
            <a:off x="0" y="1363287"/>
            <a:ext cx="12192001" cy="5120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92CB8F-2B0D-9BB4-E893-079C4D18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77" y="374073"/>
            <a:ext cx="10053072" cy="789709"/>
          </a:xfr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Autofit/>
          </a:bodyPr>
          <a:lstStyle/>
          <a:p>
            <a:r>
              <a:rPr lang="en-GB" sz="3200" b="1" kern="1200" dirty="0">
                <a:latin typeface="Aptos" panose="020B0004020202020204" pitchFamily="34" charset="0"/>
                <a:ea typeface="+mj-ea"/>
                <a:cs typeface="+mj-cs"/>
              </a:rPr>
              <a:t>Financing priorities and reforms for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072544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1F7F841-F1C5-C84C-73B7-034F5F049C12}"/>
              </a:ext>
            </a:extLst>
          </p:cNvPr>
          <p:cNvGrpSpPr/>
          <p:nvPr/>
        </p:nvGrpSpPr>
        <p:grpSpPr>
          <a:xfrm>
            <a:off x="7061441" y="1165106"/>
            <a:ext cx="3616838" cy="2225210"/>
            <a:chOff x="487216" y="1667865"/>
            <a:chExt cx="3616838" cy="2225210"/>
          </a:xfrm>
        </p:grpSpPr>
        <p:sp>
          <p:nvSpPr>
            <p:cNvPr id="540" name="Google Shape;540;p16"/>
            <p:cNvSpPr txBox="1"/>
            <p:nvPr/>
          </p:nvSpPr>
          <p:spPr>
            <a:xfrm>
              <a:off x="731046" y="1667865"/>
              <a:ext cx="2617027" cy="328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rgbClr val="151515"/>
                  </a:solidFill>
                  <a:latin typeface="Aptos" panose="020B0004020202020204" pitchFamily="34" charset="0"/>
                  <a:ea typeface="Roboto Medium"/>
                  <a:cs typeface="Roboto Medium"/>
                  <a:sym typeface="Roboto Medium"/>
                </a:rPr>
                <a:t>CABO VERDE</a:t>
              </a:r>
              <a:endParaRPr sz="1800" b="1" dirty="0">
                <a:latin typeface="Aptos" panose="020B0004020202020204" pitchFamily="34" charset="0"/>
              </a:endParaRPr>
            </a:p>
          </p:txBody>
        </p:sp>
        <p:sp>
          <p:nvSpPr>
            <p:cNvPr id="545" name="Google Shape;545;p16"/>
            <p:cNvSpPr txBox="1"/>
            <p:nvPr/>
          </p:nvSpPr>
          <p:spPr>
            <a:xfrm>
              <a:off x="487216" y="1935636"/>
              <a:ext cx="3616838" cy="1957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GB" sz="2800" dirty="0">
                  <a:solidFill>
                    <a:srgbClr val="1699ED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&gt;$30m</a:t>
              </a:r>
              <a:r>
                <a:rPr lang="en-GB" sz="2800" dirty="0">
                  <a:latin typeface="Aptos" panose="020B0004020202020204" pitchFamily="34" charset="0"/>
                  <a:ea typeface="Roboto Light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sustainable bonds issued on its sustainable financing platform (Blu-X)</a:t>
              </a:r>
              <a:endParaRPr lang="en-GB" sz="1600" dirty="0">
                <a:solidFill>
                  <a:srgbClr val="000000"/>
                </a:solidFill>
                <a:latin typeface="Aptos" panose="020B0004020202020204" pitchFamily="34" charset="0"/>
                <a:ea typeface="Roboto Light"/>
                <a:cs typeface="Roboto Light"/>
                <a:sym typeface="Roboto Light"/>
              </a:endParaRPr>
            </a:p>
            <a:p>
              <a:pPr marL="285750" marR="0" lvl="0" indent="-2857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GB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Supporting blue infrastructure, SMEs, social investment</a:t>
              </a:r>
              <a:endParaRPr dirty="0">
                <a:latin typeface="Aptos" panose="020B0004020202020204" pitchFamily="34" charset="0"/>
              </a:endParaRPr>
            </a:p>
            <a:p>
              <a:pPr marL="285750" marR="0" lvl="0" indent="-2857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GB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Development of blue taxonomy</a:t>
              </a:r>
              <a:endParaRPr dirty="0">
                <a:latin typeface="Aptos" panose="020B0004020202020204" pitchFamily="34" charset="0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F58A414-EBEE-8F4F-7F4F-E51A79F4206B}"/>
              </a:ext>
            </a:extLst>
          </p:cNvPr>
          <p:cNvSpPr txBox="1">
            <a:spLocks/>
          </p:cNvSpPr>
          <p:nvPr/>
        </p:nvSpPr>
        <p:spPr>
          <a:xfrm>
            <a:off x="349277" y="374073"/>
            <a:ext cx="10053072" cy="7897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>
            <a:r>
              <a:rPr lang="en-GB" sz="3200" b="1" kern="1200" dirty="0">
                <a:latin typeface="Aptos" panose="020B0004020202020204" pitchFamily="34" charset="0"/>
                <a:ea typeface="+mj-ea"/>
                <a:cs typeface="+mj-cs"/>
              </a:rPr>
              <a:t>Emerging outcomes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B49DFE-D9D4-A82B-A0D9-C551D0ACB709}"/>
              </a:ext>
            </a:extLst>
          </p:cNvPr>
          <p:cNvGrpSpPr/>
          <p:nvPr/>
        </p:nvGrpSpPr>
        <p:grpSpPr>
          <a:xfrm>
            <a:off x="697177" y="1163782"/>
            <a:ext cx="3616838" cy="2285734"/>
            <a:chOff x="697177" y="1163782"/>
            <a:chExt cx="3616838" cy="2285734"/>
          </a:xfrm>
        </p:grpSpPr>
        <p:sp>
          <p:nvSpPr>
            <p:cNvPr id="549" name="Google Shape;549;p16"/>
            <p:cNvSpPr txBox="1"/>
            <p:nvPr/>
          </p:nvSpPr>
          <p:spPr>
            <a:xfrm>
              <a:off x="1023090" y="1163782"/>
              <a:ext cx="2617027" cy="328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rgbClr val="151515"/>
                  </a:solidFill>
                  <a:latin typeface="Aptos" panose="020B0004020202020204" pitchFamily="34" charset="0"/>
                  <a:ea typeface="Roboto Medium"/>
                  <a:cs typeface="Roboto Medium"/>
                  <a:sym typeface="Roboto Medium"/>
                </a:rPr>
                <a:t>NIGERIA</a:t>
              </a:r>
              <a:endParaRPr sz="1800" b="1" dirty="0">
                <a:solidFill>
                  <a:srgbClr val="151515"/>
                </a:solidFill>
                <a:latin typeface="Aptos" panose="020B0004020202020204" pitchFamily="34" charset="0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9" name="Google Shape;545;p16">
              <a:extLst>
                <a:ext uri="{FF2B5EF4-FFF2-40B4-BE49-F238E27FC236}">
                  <a16:creationId xmlns:a16="http://schemas.microsoft.com/office/drawing/2014/main" id="{AA7B14A5-720E-4B88-ACA8-B60666E444E5}"/>
                </a:ext>
              </a:extLst>
            </p:cNvPr>
            <p:cNvSpPr txBox="1"/>
            <p:nvPr/>
          </p:nvSpPr>
          <p:spPr>
            <a:xfrm>
              <a:off x="697177" y="1492077"/>
              <a:ext cx="3616838" cy="1957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GB" sz="2800" dirty="0">
                  <a:solidFill>
                    <a:srgbClr val="1699ED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$100m</a:t>
              </a:r>
              <a:r>
                <a:rPr lang="en-GB" sz="2800" dirty="0">
                  <a:latin typeface="Aptos" panose="020B0004020202020204" pitchFamily="34" charset="0"/>
                  <a:ea typeface="Roboto Light"/>
                </a:rPr>
                <a:t> </a:t>
              </a:r>
              <a:r>
                <a:rPr lang="en-US" sz="1600" dirty="0"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INFF Fund (2024, 10yr, govt, DP, others)</a:t>
              </a:r>
            </a:p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GB" sz="1600" dirty="0">
                  <a:solidFill>
                    <a:srgbClr val="1699ED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$30m</a:t>
              </a:r>
              <a:r>
                <a:rPr lang="en-GB" sz="1600" dirty="0">
                  <a:latin typeface="Aptos" panose="020B0004020202020204" pitchFamily="34" charset="0"/>
                  <a:ea typeface="Roboto Light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Additional revenue collection via </a:t>
              </a:r>
              <a:r>
                <a:rPr lang="en-GB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tax auditing capacity improv.</a:t>
              </a:r>
            </a:p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Removal of fuel subsidies $6-9 B to invest savings in infrastructure dev.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607F7F2-8A73-2853-87F6-4BB9317A23DB}"/>
              </a:ext>
            </a:extLst>
          </p:cNvPr>
          <p:cNvGrpSpPr/>
          <p:nvPr/>
        </p:nvGrpSpPr>
        <p:grpSpPr>
          <a:xfrm>
            <a:off x="697177" y="3573038"/>
            <a:ext cx="3616838" cy="2565656"/>
            <a:chOff x="697177" y="3573038"/>
            <a:chExt cx="3616838" cy="2565656"/>
          </a:xfrm>
        </p:grpSpPr>
        <p:sp>
          <p:nvSpPr>
            <p:cNvPr id="13" name="Google Shape;549;p16">
              <a:extLst>
                <a:ext uri="{FF2B5EF4-FFF2-40B4-BE49-F238E27FC236}">
                  <a16:creationId xmlns:a16="http://schemas.microsoft.com/office/drawing/2014/main" id="{36A813BF-9170-AA08-2AAC-5CAAB15B0F35}"/>
                </a:ext>
              </a:extLst>
            </p:cNvPr>
            <p:cNvSpPr txBox="1"/>
            <p:nvPr/>
          </p:nvSpPr>
          <p:spPr>
            <a:xfrm>
              <a:off x="1023090" y="3573038"/>
              <a:ext cx="2617027" cy="328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rgbClr val="151515"/>
                  </a:solidFill>
                  <a:latin typeface="Aptos" panose="020B0004020202020204" pitchFamily="34" charset="0"/>
                  <a:ea typeface="Roboto Medium"/>
                  <a:cs typeface="Roboto Medium"/>
                  <a:sym typeface="Roboto Medium"/>
                </a:rPr>
                <a:t>BENIN</a:t>
              </a:r>
              <a:endParaRPr sz="1400" b="1" dirty="0">
                <a:solidFill>
                  <a:srgbClr val="151515"/>
                </a:solidFill>
                <a:latin typeface="Aptos" panose="020B0004020202020204" pitchFamily="34" charset="0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4" name="Google Shape;545;p16">
              <a:extLst>
                <a:ext uri="{FF2B5EF4-FFF2-40B4-BE49-F238E27FC236}">
                  <a16:creationId xmlns:a16="http://schemas.microsoft.com/office/drawing/2014/main" id="{2166DD2A-C63D-0F54-C52A-5286118BE1A2}"/>
                </a:ext>
              </a:extLst>
            </p:cNvPr>
            <p:cNvSpPr txBox="1"/>
            <p:nvPr/>
          </p:nvSpPr>
          <p:spPr>
            <a:xfrm>
              <a:off x="697177" y="3898101"/>
              <a:ext cx="3616838" cy="2240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GB" sz="2800" dirty="0">
                  <a:solidFill>
                    <a:srgbClr val="1699ED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€500m</a:t>
              </a:r>
              <a:r>
                <a:rPr lang="en-GB" sz="2800" dirty="0">
                  <a:latin typeface="Aptos" panose="020B0004020202020204" pitchFamily="34" charset="0"/>
                  <a:ea typeface="Roboto Light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SDG Eurobond to finance social and environmental projects. </a:t>
              </a:r>
              <a:endParaRPr lang="en-GB" sz="1600" dirty="0">
                <a:solidFill>
                  <a:srgbClr val="000000"/>
                </a:solidFill>
                <a:latin typeface="Aptos" panose="020B0004020202020204" pitchFamily="34" charset="0"/>
                <a:ea typeface="Roboto Light"/>
                <a:cs typeface="Roboto Light"/>
                <a:sym typeface="Roboto Light"/>
              </a:endParaRPr>
            </a:p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Built on the previous SDG costing and aligned with pillars of 2018–2025 NDP and SDGs.</a:t>
              </a:r>
            </a:p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Transparent impact reporting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A38ED06-CD17-A00A-AEAD-8405F13E5B04}"/>
              </a:ext>
            </a:extLst>
          </p:cNvPr>
          <p:cNvGrpSpPr/>
          <p:nvPr/>
        </p:nvGrpSpPr>
        <p:grpSpPr>
          <a:xfrm>
            <a:off x="7061441" y="3569806"/>
            <a:ext cx="3616838" cy="2852043"/>
            <a:chOff x="7061441" y="3569806"/>
            <a:chExt cx="3616838" cy="2852043"/>
          </a:xfrm>
        </p:grpSpPr>
        <p:sp>
          <p:nvSpPr>
            <p:cNvPr id="16" name="Google Shape;549;p16">
              <a:extLst>
                <a:ext uri="{FF2B5EF4-FFF2-40B4-BE49-F238E27FC236}">
                  <a16:creationId xmlns:a16="http://schemas.microsoft.com/office/drawing/2014/main" id="{8206B53E-CA39-2C27-D72C-A5704E4C3B6D}"/>
                </a:ext>
              </a:extLst>
            </p:cNvPr>
            <p:cNvSpPr txBox="1"/>
            <p:nvPr/>
          </p:nvSpPr>
          <p:spPr>
            <a:xfrm>
              <a:off x="7387354" y="3569806"/>
              <a:ext cx="2617027" cy="328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rgbClr val="151515"/>
                  </a:solidFill>
                  <a:latin typeface="Aptos" panose="020B0004020202020204" pitchFamily="34" charset="0"/>
                  <a:ea typeface="Roboto Medium"/>
                  <a:cs typeface="Roboto Medium"/>
                  <a:sym typeface="Roboto Medium"/>
                </a:rPr>
                <a:t>GHANA</a:t>
              </a:r>
              <a:endParaRPr sz="1400" b="1" dirty="0">
                <a:solidFill>
                  <a:srgbClr val="151515"/>
                </a:solidFill>
                <a:latin typeface="Aptos" panose="020B0004020202020204" pitchFamily="34" charset="0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7" name="Google Shape;545;p16">
              <a:extLst>
                <a:ext uri="{FF2B5EF4-FFF2-40B4-BE49-F238E27FC236}">
                  <a16:creationId xmlns:a16="http://schemas.microsoft.com/office/drawing/2014/main" id="{FEC3C330-8683-C9ED-56D8-75BC49E129B4}"/>
                </a:ext>
              </a:extLst>
            </p:cNvPr>
            <p:cNvSpPr txBox="1"/>
            <p:nvPr/>
          </p:nvSpPr>
          <p:spPr>
            <a:xfrm>
              <a:off x="7061441" y="3898101"/>
              <a:ext cx="3616838" cy="2523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GB" sz="2800" dirty="0">
                  <a:solidFill>
                    <a:srgbClr val="1699ED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5</a:t>
              </a:r>
              <a:r>
                <a:rPr lang="en-GB" sz="2800" dirty="0">
                  <a:latin typeface="Aptos" panose="020B0004020202020204" pitchFamily="34" charset="0"/>
                  <a:ea typeface="Roboto Light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assemblies adopted Integrated Assembly Financing Frameworks</a:t>
              </a:r>
            </a:p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To diversify local revenue streams, incl. own-sourced revenues, central government transfer, development partners and others.</a:t>
              </a:r>
            </a:p>
            <a:p>
              <a:pPr marL="285750" indent="-285750">
                <a:lnSpc>
                  <a:spcPct val="115000"/>
                </a:lnSpc>
                <a:buSzPts val="1600"/>
                <a:buFont typeface="Arial"/>
                <a:buChar char="•"/>
              </a:pPr>
              <a:r>
                <a:rPr lang="en-US" sz="1600" dirty="0"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84 local authorities trained on </a:t>
              </a:r>
              <a:r>
                <a:rPr lang="en-US" sz="1600" dirty="0">
                  <a:solidFill>
                    <a:srgbClr val="000000"/>
                  </a:solidFill>
                  <a:latin typeface="Aptos" panose="020B0004020202020204" pitchFamily="34" charset="0"/>
                  <a:ea typeface="Roboto Light"/>
                  <a:cs typeface="Roboto Light"/>
                  <a:sym typeface="Roboto Light"/>
                </a:rPr>
                <a:t>local revenue mobilization.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3C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6"/>
          <p:cNvSpPr txBox="1"/>
          <p:nvPr/>
        </p:nvSpPr>
        <p:spPr>
          <a:xfrm>
            <a:off x="4139738" y="1455821"/>
            <a:ext cx="7606145" cy="271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 Medium"/>
                <a:cs typeface="Arial"/>
                <a:sym typeface="Arial"/>
              </a:rPr>
              <a:t>I'm very happy that Nigeria has seized the opportunity to be the first to launch the financing strategy.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 Medium"/>
                <a:cs typeface="Arial"/>
                <a:sym typeface="Lora Medium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 Medium"/>
                <a:cs typeface="Arial"/>
                <a:sym typeface="Lora Medium"/>
              </a:rPr>
              <a:t>INFF is a tool for us to align 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Lora Medium"/>
                <a:cs typeface="Arial"/>
                <a:sym typeface="Lora Medium"/>
              </a:rPr>
              <a:t>medium term </a:t>
            </a: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Lora Medium"/>
                <a:cs typeface="Arial"/>
                <a:sym typeface="Lora Medium"/>
              </a:rPr>
              <a:t>expenditure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 Medium"/>
                <a:cs typeface="Arial"/>
                <a:sym typeface="Lora Medium"/>
              </a:rPr>
              <a:t> with 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Lora Medium"/>
                <a:cs typeface="Arial"/>
                <a:sym typeface="Lora Medium"/>
              </a:rPr>
              <a:t>medium term </a:t>
            </a:r>
            <a:r>
              <a:rPr kumimoji="0" lang="en-GB" sz="260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Lora Medium"/>
                <a:cs typeface="Arial"/>
                <a:sym typeface="Lora Medium"/>
              </a:rPr>
              <a:t>revenue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 Medium"/>
                <a:cs typeface="Arial"/>
                <a:sym typeface="Lora Medium"/>
              </a:rPr>
              <a:t>, and technical improvements.</a:t>
            </a: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ra Medium"/>
              <a:cs typeface="Arial"/>
              <a:sym typeface="Arial"/>
            </a:endParaRPr>
          </a:p>
        </p:txBody>
      </p:sp>
      <p:pic>
        <p:nvPicPr>
          <p:cNvPr id="307" name="Google Shape;307;p6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8884" y="727050"/>
            <a:ext cx="732210" cy="732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020A51C-F2CF-2A59-EC9C-61D68E2A7120}"/>
              </a:ext>
            </a:extLst>
          </p:cNvPr>
          <p:cNvGrpSpPr/>
          <p:nvPr/>
        </p:nvGrpSpPr>
        <p:grpSpPr>
          <a:xfrm>
            <a:off x="4141522" y="4442016"/>
            <a:ext cx="3908956" cy="920485"/>
            <a:chOff x="6386196" y="5194818"/>
            <a:chExt cx="3908956" cy="920485"/>
          </a:xfrm>
        </p:grpSpPr>
        <p:sp>
          <p:nvSpPr>
            <p:cNvPr id="3" name="Google Shape;308;p66">
              <a:extLst>
                <a:ext uri="{FF2B5EF4-FFF2-40B4-BE49-F238E27FC236}">
                  <a16:creationId xmlns:a16="http://schemas.microsoft.com/office/drawing/2014/main" id="{2FA65CAC-9212-2A28-D83C-886ED34CDD88}"/>
                </a:ext>
              </a:extLst>
            </p:cNvPr>
            <p:cNvSpPr txBox="1"/>
            <p:nvPr/>
          </p:nvSpPr>
          <p:spPr>
            <a:xfrm>
              <a:off x="6386196" y="5371510"/>
              <a:ext cx="3630640" cy="743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Arial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Medium"/>
                  <a:ea typeface="Roboto Medium"/>
                  <a:cs typeface="Roboto Medium"/>
                  <a:sym typeface="Roboto Medium"/>
                </a:rPr>
                <a:t>Honorable</a:t>
              </a:r>
              <a:r>
                <a:rPr kumimoji="0" lang="en-GB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Medium"/>
                  <a:ea typeface="Roboto Medium"/>
                  <a:cs typeface="Roboto Medium"/>
                  <a:sym typeface="Roboto Medium"/>
                </a:rPr>
                <a:t> Minister of Finance and 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Medium"/>
                  <a:ea typeface="Roboto Medium"/>
                  <a:cs typeface="Roboto Medium"/>
                  <a:sym typeface="Roboto Medium"/>
                </a:rPr>
                <a:t>Coordinating Minister of the Economy 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Arial"/>
              </a:endParaRPr>
            </a:p>
          </p:txBody>
        </p:sp>
        <p:sp>
          <p:nvSpPr>
            <p:cNvPr id="4" name="Google Shape;309;p66">
              <a:extLst>
                <a:ext uri="{FF2B5EF4-FFF2-40B4-BE49-F238E27FC236}">
                  <a16:creationId xmlns:a16="http://schemas.microsoft.com/office/drawing/2014/main" id="{274F4C9B-7F27-7EBF-97C7-71EA0D9AF7CF}"/>
                </a:ext>
              </a:extLst>
            </p:cNvPr>
            <p:cNvSpPr txBox="1"/>
            <p:nvPr/>
          </p:nvSpPr>
          <p:spPr>
            <a:xfrm>
              <a:off x="6386196" y="5194818"/>
              <a:ext cx="3908956" cy="389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Medium"/>
                  <a:ea typeface="Roboto Medium"/>
                  <a:cs typeface="Roboto Medium"/>
                  <a:sym typeface="Roboto Medium"/>
                </a:rPr>
                <a:t>H.E. Mr. Adebayo Olawale Edun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Medium"/>
                <a:cs typeface="Roboto Medium"/>
                <a:sym typeface="Arial"/>
              </a:endParaRPr>
            </a:p>
          </p:txBody>
        </p:sp>
      </p:grp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ECF54095-2CA8-D1C3-CC05-F81FCA6AF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78" r="34057" b="92"/>
          <a:stretch/>
        </p:blipFill>
        <p:spPr>
          <a:xfrm>
            <a:off x="569790" y="1613762"/>
            <a:ext cx="3285199" cy="3111462"/>
          </a:xfrm>
          <a:prstGeom prst="ellipse">
            <a:avLst/>
          </a:prstGeom>
        </p:spPr>
      </p:pic>
      <p:pic>
        <p:nvPicPr>
          <p:cNvPr id="6" name="Google Shape;307;p66" descr="Image">
            <a:extLst>
              <a:ext uri="{FF2B5EF4-FFF2-40B4-BE49-F238E27FC236}">
                <a16:creationId xmlns:a16="http://schemas.microsoft.com/office/drawing/2014/main" id="{AAD18EF9-ABC6-1DE7-DE21-496471EF54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1179928" y="3926858"/>
            <a:ext cx="732210" cy="732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1;p65">
            <a:extLst>
              <a:ext uri="{FF2B5EF4-FFF2-40B4-BE49-F238E27FC236}">
                <a16:creationId xmlns:a16="http://schemas.microsoft.com/office/drawing/2014/main" id="{2D1F8BF7-522D-46B8-1243-7F4D334D51D0}"/>
              </a:ext>
            </a:extLst>
          </p:cNvPr>
          <p:cNvSpPr txBox="1"/>
          <p:nvPr/>
        </p:nvSpPr>
        <p:spPr>
          <a:xfrm>
            <a:off x="709102" y="1727737"/>
            <a:ext cx="4810549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defRPr/>
            </a:pPr>
            <a:r>
              <a:rPr lang="en-GB" sz="2400" b="1" dirty="0">
                <a:solidFill>
                  <a:srgbClr val="151515"/>
                </a:solidFill>
                <a:latin typeface="Aptos" panose="020B0004020202020204" pitchFamily="34" charset="0"/>
                <a:ea typeface="Roboto Medium"/>
                <a:cs typeface="Roboto Medium"/>
                <a:sym typeface="Roboto Medium"/>
              </a:rPr>
              <a:t>COUNTRY-LEVEL PRIORITIES:</a:t>
            </a:r>
            <a:endParaRPr sz="2400" b="1" dirty="0">
              <a:solidFill>
                <a:srgbClr val="151515"/>
              </a:solidFill>
              <a:latin typeface="Aptos" panose="020B0004020202020204" pitchFamily="34" charset="0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" name="Google Shape;385;p71">
            <a:extLst>
              <a:ext uri="{FF2B5EF4-FFF2-40B4-BE49-F238E27FC236}">
                <a16:creationId xmlns:a16="http://schemas.microsoft.com/office/drawing/2014/main" id="{16C86ED8-6DE7-CBF6-AF18-F8830161CD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3003" y="5809381"/>
            <a:ext cx="2952312" cy="499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A8AEFE-9350-9ACD-B0D9-AC132BA767D2}"/>
              </a:ext>
            </a:extLst>
          </p:cNvPr>
          <p:cNvSpPr txBox="1"/>
          <p:nvPr/>
        </p:nvSpPr>
        <p:spPr>
          <a:xfrm>
            <a:off x="709102" y="2334833"/>
            <a:ext cx="1058789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Finalize financing strategies and establish monitoring systems for implementation.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Scale implementation of the reforms prioritized in financing strategies.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Deepen climate, nature, gender equality integration; INFFs for both NDPs and NDCs.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Integrated local financing frameworks: meeting demand from subnational governments.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Invite IFIs, DPs and others to align engagement with national financing strategies.</a:t>
            </a:r>
            <a:endParaRPr lang="en-US" dirty="0">
              <a:latin typeface="Aptos" panose="020B0004020202020204" pitchFamily="34" charset="0"/>
            </a:endParaRPr>
          </a:p>
          <a:p>
            <a:endParaRPr lang="en-MD" dirty="0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E58346-9143-FF98-18E2-1868E20771D8}"/>
              </a:ext>
            </a:extLst>
          </p:cNvPr>
          <p:cNvSpPr txBox="1">
            <a:spLocks/>
          </p:cNvSpPr>
          <p:nvPr/>
        </p:nvSpPr>
        <p:spPr>
          <a:xfrm>
            <a:off x="349277" y="374073"/>
            <a:ext cx="10053072" cy="7897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None/>
              <a:defRPr sz="9000" b="0" i="0" u="none" strike="noStrike" cap="none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>
            <a:r>
              <a:rPr lang="en-US" sz="3200" b="1" kern="1200" dirty="0">
                <a:latin typeface="Aptos" panose="020B0004020202020204" pitchFamily="34" charset="0"/>
                <a:ea typeface="+mj-ea"/>
                <a:cs typeface="+mj-cs"/>
              </a:rPr>
              <a:t>Looking ahead in INFFs</a:t>
            </a:r>
            <a:endParaRPr lang="en-GB" sz="3200" b="1" kern="1200" dirty="0"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3404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3"/>
          <p:cNvSpPr txBox="1"/>
          <p:nvPr/>
        </p:nvSpPr>
        <p:spPr>
          <a:xfrm>
            <a:off x="8092679" y="1909014"/>
            <a:ext cx="3669931" cy="323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/>
            <a:r>
              <a:rPr lang="en-GB" sz="1800" b="1">
                <a:solidFill>
                  <a:srgbClr val="1056AB"/>
                </a:solidFill>
                <a:latin typeface="Roboto"/>
                <a:ea typeface="Roboto"/>
                <a:cs typeface="Roboto"/>
                <a:sym typeface="Roboto"/>
              </a:rPr>
              <a:t>Contact us for more information</a:t>
            </a:r>
            <a:endParaRPr lang="en-US" sz="700" b="1"/>
          </a:p>
        </p:txBody>
      </p:sp>
      <p:sp>
        <p:nvSpPr>
          <p:cNvPr id="432" name="Google Shape;432;p73"/>
          <p:cNvSpPr txBox="1"/>
          <p:nvPr/>
        </p:nvSpPr>
        <p:spPr>
          <a:xfrm>
            <a:off x="3695937" y="3040257"/>
            <a:ext cx="4034122" cy="272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12700" rIns="12700" bIns="12700" anchor="t" anchorCtr="0">
            <a:spAutoFit/>
          </a:bodyPr>
          <a:lstStyle/>
          <a:p>
            <a:pPr defTabSz="457200">
              <a:lnSpc>
                <a:spcPct val="107000"/>
              </a:lnSpc>
            </a:pPr>
            <a:r>
              <a:rPr lang="en-GB" sz="1500" dirty="0">
                <a:latin typeface="Roboto Light"/>
                <a:ea typeface="Roboto Light"/>
                <a:cs typeface="Roboto Light"/>
                <a:sym typeface="Roboto Light"/>
              </a:rPr>
              <a:t>Progress and data from the latest global survey</a:t>
            </a:r>
            <a:endParaRPr sz="700" dirty="0"/>
          </a:p>
        </p:txBody>
      </p:sp>
      <p:sp>
        <p:nvSpPr>
          <p:cNvPr id="435" name="Google Shape;435;p73"/>
          <p:cNvSpPr txBox="1"/>
          <p:nvPr/>
        </p:nvSpPr>
        <p:spPr>
          <a:xfrm>
            <a:off x="3661198" y="1882577"/>
            <a:ext cx="3039934" cy="323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/>
            <a:r>
              <a:rPr lang="en-GB" sz="1800" b="1">
                <a:solidFill>
                  <a:srgbClr val="1056AB"/>
                </a:solidFill>
                <a:latin typeface="Roboto"/>
                <a:ea typeface="Roboto"/>
                <a:cs typeface="Roboto"/>
                <a:sym typeface="Roboto"/>
              </a:rPr>
              <a:t>Key INFF publications </a:t>
            </a:r>
            <a:endParaRPr lang="en-GB" sz="1800" b="1">
              <a:solidFill>
                <a:srgbClr val="1056AB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439" name="Google Shape;439;p73"/>
          <p:cNvSpPr txBox="1"/>
          <p:nvPr/>
        </p:nvSpPr>
        <p:spPr>
          <a:xfrm>
            <a:off x="3661198" y="2386220"/>
            <a:ext cx="4243795" cy="110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lnSpc>
                <a:spcPct val="114000"/>
              </a:lnSpc>
            </a:pPr>
            <a:r>
              <a:rPr lang="en-GB" sz="1500" b="1" dirty="0">
                <a:solidFill>
                  <a:srgbClr val="151515"/>
                </a:solidFill>
              </a:rPr>
              <a:t>→ The latest </a:t>
            </a:r>
            <a:r>
              <a:rPr lang="en-GB" sz="1500" b="1" dirty="0">
                <a:solidFill>
                  <a:srgbClr val="E4758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INFF report</a:t>
            </a:r>
            <a:r>
              <a:rPr lang="en-GB" sz="1500" b="1" dirty="0">
                <a:solidFill>
                  <a:srgbClr val="E47585"/>
                </a:solidFill>
              </a:rPr>
              <a:t>,  </a:t>
            </a:r>
            <a:r>
              <a:rPr lang="en-GB" sz="1500" b="1" u="sng" dirty="0">
                <a:solidFill>
                  <a:srgbClr val="F36D84"/>
                </a:solidFill>
              </a:rPr>
              <a:t>States of INFF</a:t>
            </a:r>
            <a:r>
              <a:rPr lang="en-GB" sz="1500" b="1" dirty="0">
                <a:solidFill>
                  <a:srgbClr val="151515"/>
                </a:solidFill>
              </a:rPr>
              <a:t> and </a:t>
            </a:r>
            <a:r>
              <a:rPr lang="en-GB" sz="1500" b="1" u="sng" dirty="0">
                <a:solidFill>
                  <a:srgbClr val="F36D8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dashboard</a:t>
            </a:r>
            <a:br>
              <a:rPr lang="en-GB" sz="1500" b="1" u="sng" dirty="0">
                <a:solidFill>
                  <a:srgbClr val="F36D84"/>
                </a:solidFill>
              </a:rPr>
            </a:br>
            <a:br>
              <a:rPr lang="en-GB" sz="1500" b="1" u="sng" dirty="0">
                <a:solidFill>
                  <a:srgbClr val="F36D84"/>
                </a:solidFill>
              </a:rPr>
            </a:br>
            <a:endParaRPr lang="en-US" sz="1500" b="1" dirty="0">
              <a:solidFill>
                <a:srgbClr val="F36D84"/>
              </a:solidFill>
            </a:endParaRPr>
          </a:p>
        </p:txBody>
      </p:sp>
      <p:sp>
        <p:nvSpPr>
          <p:cNvPr id="440" name="Google Shape;440;p73"/>
          <p:cNvSpPr txBox="1"/>
          <p:nvPr/>
        </p:nvSpPr>
        <p:spPr>
          <a:xfrm>
            <a:off x="3718025" y="3659297"/>
            <a:ext cx="3243036" cy="31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lnSpc>
                <a:spcPct val="114000"/>
              </a:lnSpc>
            </a:pPr>
            <a:r>
              <a:rPr lang="en-GB" sz="1500" b="1">
                <a:solidFill>
                  <a:srgbClr val="151515"/>
                </a:solidFill>
              </a:rPr>
              <a:t>→ The latest </a:t>
            </a:r>
            <a:r>
              <a:rPr lang="en-GB" sz="1500" b="1" u="sng">
                <a:solidFill>
                  <a:srgbClr val="F36D8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INFF stocktake</a:t>
            </a:r>
            <a:endParaRPr lang="en-US" sz="1500" b="1">
              <a:solidFill>
                <a:srgbClr val="F36D84"/>
              </a:solidFill>
            </a:endParaRPr>
          </a:p>
        </p:txBody>
      </p:sp>
      <p:sp>
        <p:nvSpPr>
          <p:cNvPr id="441" name="Google Shape;441;p73"/>
          <p:cNvSpPr txBox="1"/>
          <p:nvPr/>
        </p:nvSpPr>
        <p:spPr>
          <a:xfrm>
            <a:off x="3736676" y="4027183"/>
            <a:ext cx="4004110" cy="519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12700" rIns="12700" bIns="12700" anchor="t" anchorCtr="0">
            <a:spAutoFit/>
          </a:bodyPr>
          <a:lstStyle/>
          <a:p>
            <a:pPr defTabSz="457200">
              <a:lnSpc>
                <a:spcPct val="107000"/>
              </a:lnSpc>
            </a:pPr>
            <a:r>
              <a:rPr lang="en-GB" sz="1500" dirty="0">
                <a:latin typeface="Roboto Light"/>
                <a:ea typeface="Roboto Light"/>
                <a:cs typeface="Roboto Light"/>
                <a:sym typeface="Roboto Light"/>
              </a:rPr>
              <a:t>An overview of INFF progress since the G20 endorsement in 2022</a:t>
            </a:r>
            <a:endParaRPr sz="700" dirty="0"/>
          </a:p>
        </p:txBody>
      </p:sp>
      <p:sp>
        <p:nvSpPr>
          <p:cNvPr id="443" name="Google Shape;443;p73"/>
          <p:cNvSpPr txBox="1"/>
          <p:nvPr/>
        </p:nvSpPr>
        <p:spPr>
          <a:xfrm>
            <a:off x="8125260" y="2050950"/>
            <a:ext cx="3212565" cy="416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lnSpc>
                <a:spcPct val="113999"/>
              </a:lnSpc>
            </a:pPr>
            <a:endParaRPr lang="en-GB" sz="1500" b="1">
              <a:solidFill>
                <a:srgbClr val="151515"/>
              </a:solidFill>
            </a:endParaRPr>
          </a:p>
          <a:p>
            <a:pPr defTabSz="457200">
              <a:lnSpc>
                <a:spcPct val="113999"/>
              </a:lnSpc>
            </a:pPr>
            <a:r>
              <a:rPr lang="en-GB" sz="1500" b="1">
                <a:solidFill>
                  <a:srgbClr val="F36D84"/>
                </a:solidFill>
              </a:rPr>
              <a:t>Global Team</a:t>
            </a:r>
          </a:p>
          <a:p>
            <a:pPr defTabSz="457200">
              <a:lnSpc>
                <a:spcPct val="113999"/>
              </a:lnSpc>
            </a:pPr>
            <a:r>
              <a:rPr lang="en-GB" sz="1500" b="1">
                <a:solidFill>
                  <a:srgbClr val="151515"/>
                </a:solidFill>
              </a:rPr>
              <a:t>Tim Strawson</a:t>
            </a:r>
            <a:endParaRPr lang="en-GB" sz="700"/>
          </a:p>
          <a:p>
            <a:pPr defTabSz="457200">
              <a:lnSpc>
                <a:spcPct val="113999"/>
              </a:lnSpc>
            </a:pPr>
            <a:r>
              <a:rPr lang="en-GB" sz="1500">
                <a:solidFill>
                  <a:srgbClr val="151515"/>
                </a:solidFill>
                <a:latin typeface="Roboto Light"/>
              </a:rPr>
              <a:t>SDG Finance Advisor, UNDP</a:t>
            </a:r>
          </a:p>
          <a:p>
            <a:pPr defTabSz="457200">
              <a:lnSpc>
                <a:spcPct val="113999"/>
              </a:lnSpc>
            </a:pPr>
            <a:r>
              <a:rPr lang="en-GB" sz="1500">
                <a:solidFill>
                  <a:srgbClr val="1515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tim.strawson@undp.org</a:t>
            </a:r>
            <a:r>
              <a:rPr lang="en-GB" sz="1500">
                <a:solidFill>
                  <a:srgbClr val="151515"/>
                </a:solidFill>
              </a:rPr>
              <a:t> </a:t>
            </a:r>
          </a:p>
          <a:p>
            <a:pPr defTabSz="457200">
              <a:lnSpc>
                <a:spcPct val="113999"/>
              </a:lnSpc>
            </a:pPr>
            <a:endParaRPr lang="en-GB" sz="1500">
              <a:solidFill>
                <a:srgbClr val="151515"/>
              </a:solidFill>
              <a:latin typeface="Roboto Light"/>
            </a:endParaRPr>
          </a:p>
          <a:p>
            <a:pPr defTabSz="457200">
              <a:lnSpc>
                <a:spcPct val="113999"/>
              </a:lnSpc>
            </a:pPr>
            <a:r>
              <a:rPr lang="en-GB" sz="1500" b="1">
                <a:solidFill>
                  <a:srgbClr val="F36D84"/>
                </a:solidFill>
              </a:rPr>
              <a:t>Regional Team</a:t>
            </a:r>
          </a:p>
          <a:p>
            <a:pPr defTabSz="457200">
              <a:lnSpc>
                <a:spcPct val="113999"/>
              </a:lnSpc>
            </a:pPr>
            <a:r>
              <a:rPr lang="en-GB" sz="1500" b="1" err="1">
                <a:solidFill>
                  <a:srgbClr val="151515"/>
                </a:solidFill>
              </a:rPr>
              <a:t>Ankun</a:t>
            </a:r>
            <a:r>
              <a:rPr lang="en-GB" sz="1500" b="1">
                <a:solidFill>
                  <a:srgbClr val="151515"/>
                </a:solidFill>
              </a:rPr>
              <a:t> Liu</a:t>
            </a:r>
          </a:p>
          <a:p>
            <a:pPr defTabSz="457200">
              <a:lnSpc>
                <a:spcPct val="113999"/>
              </a:lnSpc>
            </a:pPr>
            <a:r>
              <a:rPr lang="en-GB" sz="1500">
                <a:solidFill>
                  <a:srgbClr val="151515"/>
                </a:solidFill>
                <a:latin typeface="Roboto Light"/>
              </a:rPr>
              <a:t>SDG Finance &amp; South-South Cooperation Specialist, UNDP</a:t>
            </a:r>
          </a:p>
          <a:p>
            <a:pPr defTabSz="457200">
              <a:lnSpc>
                <a:spcPct val="113999"/>
              </a:lnSpc>
            </a:pPr>
            <a:r>
              <a:rPr lang="en-GB" sz="1500">
                <a:solidFill>
                  <a:srgbClr val="151515"/>
                </a:solidFill>
                <a:hlinkClick r:id="rId7"/>
              </a:rPr>
              <a:t>ankun.liu@undp.org</a:t>
            </a:r>
            <a:endParaRPr lang="en-GB" sz="700"/>
          </a:p>
          <a:p>
            <a:pPr defTabSz="457200">
              <a:lnSpc>
                <a:spcPct val="113999"/>
              </a:lnSpc>
            </a:pPr>
            <a:endParaRPr lang="en-GB" sz="1500">
              <a:solidFill>
                <a:srgbClr val="151515"/>
              </a:solidFill>
            </a:endParaRPr>
          </a:p>
          <a:p>
            <a:pPr defTabSz="457200"/>
            <a:r>
              <a:rPr lang="en-GB" sz="1500" b="1">
                <a:solidFill>
                  <a:srgbClr val="151515"/>
                </a:solidFill>
              </a:rPr>
              <a:t>Ana-Maria </a:t>
            </a:r>
            <a:r>
              <a:rPr lang="en-GB" sz="1500" b="1" err="1">
                <a:solidFill>
                  <a:srgbClr val="151515"/>
                </a:solidFill>
              </a:rPr>
              <a:t>Beldiga</a:t>
            </a:r>
            <a:endParaRPr lang="en-GB" sz="1500" b="1">
              <a:solidFill>
                <a:srgbClr val="151515"/>
              </a:solidFill>
            </a:endParaRPr>
          </a:p>
          <a:p>
            <a:pPr defTabSz="457200"/>
            <a:r>
              <a:rPr lang="en-GB" sz="1500">
                <a:solidFill>
                  <a:srgbClr val="151515"/>
                </a:solidFill>
                <a:latin typeface="Roboto Light"/>
              </a:rPr>
              <a:t>SDG Finance Consultant</a:t>
            </a:r>
          </a:p>
          <a:p>
            <a:pPr defTabSz="457200"/>
            <a:r>
              <a:rPr lang="en-GB" sz="1500">
                <a:solidFill>
                  <a:srgbClr val="151515"/>
                </a:solidFill>
                <a:hlinkClick r:id="rId8"/>
              </a:rPr>
              <a:t>ana-maria.beldiga@undp.org</a:t>
            </a:r>
            <a:r>
              <a:rPr lang="en-GB" sz="1500">
                <a:solidFill>
                  <a:srgbClr val="151515"/>
                </a:solidFill>
              </a:rPr>
              <a:t> </a:t>
            </a:r>
            <a:endParaRPr lang="en-GB" sz="700"/>
          </a:p>
          <a:p>
            <a:pPr defTabSz="457200">
              <a:lnSpc>
                <a:spcPct val="113999"/>
              </a:lnSpc>
            </a:pPr>
            <a:endParaRPr lang="en-GB" sz="1500">
              <a:solidFill>
                <a:srgbClr val="151515"/>
              </a:solidFill>
            </a:endParaRPr>
          </a:p>
        </p:txBody>
      </p:sp>
      <p:sp>
        <p:nvSpPr>
          <p:cNvPr id="448" name="Google Shape;448;p73"/>
          <p:cNvSpPr txBox="1"/>
          <p:nvPr/>
        </p:nvSpPr>
        <p:spPr>
          <a:xfrm>
            <a:off x="3663690" y="1396690"/>
            <a:ext cx="542244" cy="512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buSzPts val="6000"/>
            </a:pPr>
            <a:r>
              <a:rPr lang="en-GB" sz="3000" b="1" dirty="0">
                <a:solidFill>
                  <a:srgbClr val="1056AB"/>
                </a:solidFill>
                <a:latin typeface="Roboto Light"/>
                <a:ea typeface="Roboto Light"/>
                <a:cs typeface="Roboto Light"/>
                <a:sym typeface="Roboto Light"/>
              </a:rPr>
              <a:t>01</a:t>
            </a:r>
            <a:endParaRPr lang="en-US" sz="700" b="1" dirty="0"/>
          </a:p>
        </p:txBody>
      </p:sp>
      <p:sp>
        <p:nvSpPr>
          <p:cNvPr id="449" name="Google Shape;449;p73"/>
          <p:cNvSpPr txBox="1"/>
          <p:nvPr/>
        </p:nvSpPr>
        <p:spPr>
          <a:xfrm>
            <a:off x="8097338" y="1396690"/>
            <a:ext cx="542244" cy="512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buSzPts val="6000"/>
            </a:pPr>
            <a:r>
              <a:rPr lang="en-GB" sz="3000" b="1" dirty="0">
                <a:solidFill>
                  <a:srgbClr val="1056AB"/>
                </a:solidFill>
                <a:latin typeface="Roboto Light"/>
                <a:ea typeface="Roboto Light"/>
                <a:cs typeface="Roboto Light"/>
                <a:sym typeface="Roboto Light"/>
              </a:rPr>
              <a:t>02</a:t>
            </a:r>
            <a:endParaRPr lang="en-US" sz="700" b="1" dirty="0"/>
          </a:p>
        </p:txBody>
      </p:sp>
      <p:sp>
        <p:nvSpPr>
          <p:cNvPr id="2" name="Google Shape;431;p73">
            <a:extLst>
              <a:ext uri="{FF2B5EF4-FFF2-40B4-BE49-F238E27FC236}">
                <a16:creationId xmlns:a16="http://schemas.microsoft.com/office/drawing/2014/main" id="{20FAE05D-A398-ABAB-6B7E-585989B614FA}"/>
              </a:ext>
            </a:extLst>
          </p:cNvPr>
          <p:cNvSpPr txBox="1"/>
          <p:nvPr/>
        </p:nvSpPr>
        <p:spPr>
          <a:xfrm>
            <a:off x="3719192" y="5073407"/>
            <a:ext cx="4007627" cy="519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12700" rIns="12700" bIns="12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lnSpc>
                <a:spcPct val="107000"/>
              </a:lnSpc>
            </a:pPr>
            <a:r>
              <a:rPr lang="en-GB" sz="1500">
                <a:latin typeface="Roboto Light"/>
                <a:ea typeface="Roboto Light"/>
                <a:cs typeface="Roboto Light"/>
                <a:sym typeface="Roboto Light"/>
              </a:rPr>
              <a:t>A step-by-step approach, bringing together tested methodologies and tools</a:t>
            </a:r>
            <a:endParaRPr sz="700"/>
          </a:p>
        </p:txBody>
      </p:sp>
      <p:sp>
        <p:nvSpPr>
          <p:cNvPr id="3" name="Google Shape;442;p73">
            <a:extLst>
              <a:ext uri="{FF2B5EF4-FFF2-40B4-BE49-F238E27FC236}">
                <a16:creationId xmlns:a16="http://schemas.microsoft.com/office/drawing/2014/main" id="{011D23A8-D306-A14A-1066-0D780C7062CF}"/>
              </a:ext>
            </a:extLst>
          </p:cNvPr>
          <p:cNvSpPr txBox="1"/>
          <p:nvPr/>
        </p:nvSpPr>
        <p:spPr>
          <a:xfrm>
            <a:off x="3712920" y="4705914"/>
            <a:ext cx="3965095" cy="31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lnSpc>
                <a:spcPct val="114000"/>
              </a:lnSpc>
            </a:pPr>
            <a:r>
              <a:rPr lang="en-GB" sz="1500" b="1">
                <a:solidFill>
                  <a:srgbClr val="151515"/>
                </a:solidFill>
              </a:rPr>
              <a:t>→ </a:t>
            </a:r>
            <a:r>
              <a:rPr lang="en-GB" sz="1500" b="1" u="sng">
                <a:solidFill>
                  <a:srgbClr val="F36D84"/>
                </a:solidFill>
              </a:rPr>
              <a:t>Global guidance</a:t>
            </a:r>
          </a:p>
        </p:txBody>
      </p:sp>
      <p:sp>
        <p:nvSpPr>
          <p:cNvPr id="4" name="Google Shape;443;p73">
            <a:extLst>
              <a:ext uri="{FF2B5EF4-FFF2-40B4-BE49-F238E27FC236}">
                <a16:creationId xmlns:a16="http://schemas.microsoft.com/office/drawing/2014/main" id="{DD82F6CD-428E-730E-63E9-23502F524504}"/>
              </a:ext>
            </a:extLst>
          </p:cNvPr>
          <p:cNvSpPr txBox="1"/>
          <p:nvPr/>
        </p:nvSpPr>
        <p:spPr>
          <a:xfrm>
            <a:off x="3720466" y="5703294"/>
            <a:ext cx="3212565" cy="31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lnSpc>
                <a:spcPct val="114000"/>
              </a:lnSpc>
            </a:pPr>
            <a:r>
              <a:rPr lang="en-GB" sz="1500" b="1">
                <a:solidFill>
                  <a:srgbClr val="151515"/>
                </a:solidFill>
              </a:rPr>
              <a:t>→ INFF e-learning course</a:t>
            </a:r>
            <a:endParaRPr sz="700"/>
          </a:p>
        </p:txBody>
      </p:sp>
      <p:sp>
        <p:nvSpPr>
          <p:cNvPr id="5" name="Google Shape;446;p73">
            <a:extLst>
              <a:ext uri="{FF2B5EF4-FFF2-40B4-BE49-F238E27FC236}">
                <a16:creationId xmlns:a16="http://schemas.microsoft.com/office/drawing/2014/main" id="{E9789490-105C-D637-6B21-F9E20ADCC9C1}"/>
              </a:ext>
            </a:extLst>
          </p:cNvPr>
          <p:cNvSpPr txBox="1"/>
          <p:nvPr/>
        </p:nvSpPr>
        <p:spPr>
          <a:xfrm>
            <a:off x="3737812" y="6075758"/>
            <a:ext cx="3942179" cy="519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12700" rIns="12700" bIns="12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lnSpc>
                <a:spcPct val="107000"/>
              </a:lnSpc>
            </a:pPr>
            <a:r>
              <a:rPr lang="en-GB" sz="1500" dirty="0">
                <a:latin typeface="Roboto Light"/>
                <a:ea typeface="Roboto Light"/>
                <a:cs typeface="Roboto Light"/>
                <a:sym typeface="Roboto Light"/>
              </a:rPr>
              <a:t>Our course </a:t>
            </a:r>
            <a:r>
              <a:rPr lang="en-GB" sz="1500" b="1" u="sng" dirty="0">
                <a:solidFill>
                  <a:srgbClr val="F36D84"/>
                </a:solidFill>
                <a:latin typeface="Roboto Light"/>
                <a:ea typeface="Roboto Light"/>
                <a:cs typeface="Roboto Light"/>
                <a:sym typeface="Roboto Ligh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beginners </a:t>
            </a:r>
            <a:r>
              <a:rPr lang="en-GB" sz="1500" dirty="0">
                <a:latin typeface="Roboto Light"/>
                <a:ea typeface="Roboto Light"/>
                <a:cs typeface="Roboto Light"/>
                <a:sym typeface="Roboto Light"/>
              </a:rPr>
              <a:t>and </a:t>
            </a:r>
            <a:r>
              <a:rPr lang="en-GB" sz="1500" b="1" u="sng" dirty="0">
                <a:solidFill>
                  <a:srgbClr val="F36D84"/>
                </a:solidFill>
                <a:latin typeface="Roboto Light"/>
                <a:ea typeface="Roboto Light"/>
                <a:cs typeface="Roboto Light"/>
                <a:sym typeface="Roboto Ligh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advanced learners</a:t>
            </a:r>
            <a:endParaRPr sz="1500" b="1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7" name="Picture 6" descr="Image">
            <a:hlinkClick r:id="rId11" tooltip="Original URL:&#10;https://inff.org/resource/making-finance-work-for-people-and-planet-how-countries-are-building-their-sustainable-finance-ecosystem-through-integrated-national-financing-frameworks&#10;&#10;Click to follow link."/>
            <a:extLst>
              <a:ext uri="{FF2B5EF4-FFF2-40B4-BE49-F238E27FC236}">
                <a16:creationId xmlns:a16="http://schemas.microsoft.com/office/drawing/2014/main" id="{3763093E-5C7B-466C-0341-85E2D3D3D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7" y="2032611"/>
            <a:ext cx="3106285" cy="34932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F83243-B966-5600-386E-A62451F1E440}"/>
              </a:ext>
            </a:extLst>
          </p:cNvPr>
          <p:cNvSpPr txBox="1">
            <a:spLocks/>
          </p:cNvSpPr>
          <p:nvPr/>
        </p:nvSpPr>
        <p:spPr>
          <a:xfrm>
            <a:off x="349277" y="431193"/>
            <a:ext cx="10053072" cy="6573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1200" dirty="0">
                <a:latin typeface="Aptos" panose="020B0004020202020204" pitchFamily="34" charset="0"/>
                <a:ea typeface="+mj-ea"/>
                <a:cs typeface="+mj-cs"/>
              </a:rPr>
              <a:t>Resources and contacts</a:t>
            </a:r>
          </a:p>
        </p:txBody>
      </p:sp>
    </p:spTree>
    <p:extLst>
      <p:ext uri="{BB962C8B-B14F-4D97-AF65-F5344CB8AC3E}">
        <p14:creationId xmlns:p14="http://schemas.microsoft.com/office/powerpoint/2010/main" val="1648424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37"/>
          <p:cNvSpPr txBox="1"/>
          <p:nvPr/>
        </p:nvSpPr>
        <p:spPr>
          <a:xfrm>
            <a:off x="709103" y="3266012"/>
            <a:ext cx="4548697" cy="81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-GB"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you.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37"/>
          <p:cNvSpPr txBox="1"/>
          <p:nvPr/>
        </p:nvSpPr>
        <p:spPr>
          <a:xfrm>
            <a:off x="741582" y="4108105"/>
            <a:ext cx="4889501" cy="137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For more information, visit </a:t>
            </a:r>
            <a:r>
              <a:rPr lang="en-GB" sz="2000" u="sng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www.inff.org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2250"/>
              </a:spcBef>
              <a:spcAft>
                <a:spcPts val="0"/>
              </a:spcAft>
              <a:buNone/>
            </a:pPr>
            <a:r>
              <a:rPr lang="en-GB" sz="2000" u="sng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@INFFplatform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225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0" name="Google Shape;870;p37" descr="A picture containing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828" y="5637565"/>
            <a:ext cx="345340" cy="3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37" descr="A black and white image of a person's face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7581" y="5637565"/>
            <a:ext cx="345340" cy="3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37" descr="A cross on a white background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704" y="5637565"/>
            <a:ext cx="345340" cy="345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13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549A-98ED-4C7C-81D4-D8CE651E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Aptos" panose="020B0004020202020204" pitchFamily="34" charset="0"/>
              </a:rPr>
              <a:t>Contents</a:t>
            </a:r>
          </a:p>
        </p:txBody>
      </p:sp>
      <p:sp>
        <p:nvSpPr>
          <p:cNvPr id="4" name="The title of the…">
            <a:extLst>
              <a:ext uri="{FF2B5EF4-FFF2-40B4-BE49-F238E27FC236}">
                <a16:creationId xmlns:a16="http://schemas.microsoft.com/office/drawing/2014/main" id="{78B968D9-6206-408B-8327-474AB78E00E0}"/>
              </a:ext>
            </a:extLst>
          </p:cNvPr>
          <p:cNvSpPr txBox="1"/>
          <p:nvPr/>
        </p:nvSpPr>
        <p:spPr>
          <a:xfrm>
            <a:off x="4330223" y="1074753"/>
            <a:ext cx="5105564" cy="10900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defTabSz="412750" hangingPunct="0">
              <a:defRPr sz="4500" cap="none" spc="0">
                <a:solidFill>
                  <a:srgbClr val="2955A5"/>
                </a:solidFill>
                <a:latin typeface="Lora Regular Regular"/>
                <a:ea typeface="Lora Regular Regular"/>
                <a:cs typeface="Lora Regular Regular"/>
                <a:sym typeface="Lora Regular Regular"/>
              </a:defRPr>
            </a:pPr>
            <a:r>
              <a:rPr lang="en-US" sz="2250" kern="0" dirty="0">
                <a:solidFill>
                  <a:srgbClr val="1255AB"/>
                </a:solidFill>
                <a:latin typeface="Aptos" panose="020B0004020202020204" pitchFamily="34" charset="0"/>
                <a:sym typeface="Lora Regular Regular"/>
              </a:rPr>
              <a:t>State of INFFs in Sub-Saharan Africa</a:t>
            </a:r>
          </a:p>
          <a:p>
            <a:pPr defTabSz="412750" hangingPunct="0">
              <a:defRPr sz="4500" cap="none" spc="0">
                <a:solidFill>
                  <a:srgbClr val="2955A5"/>
                </a:solidFill>
                <a:latin typeface="Lora Regular Regular"/>
                <a:ea typeface="Lora Regular Regular"/>
                <a:cs typeface="Lora Regular Regular"/>
                <a:sym typeface="Lora Regular Regular"/>
              </a:defRPr>
            </a:pPr>
            <a:endParaRPr lang="en-US" sz="2250" kern="0" dirty="0">
              <a:solidFill>
                <a:srgbClr val="1255AB"/>
              </a:solidFill>
              <a:latin typeface="Aptos" panose="020B0004020202020204" pitchFamily="34" charset="0"/>
              <a:sym typeface="Lora Regular Regular"/>
            </a:endParaRPr>
          </a:p>
          <a:p>
            <a:pPr defTabSz="412750" hangingPunct="0">
              <a:defRPr sz="4500" cap="none" spc="0">
                <a:solidFill>
                  <a:srgbClr val="2955A5"/>
                </a:solidFill>
                <a:latin typeface="Lora Regular Regular"/>
                <a:ea typeface="Lora Regular Regular"/>
                <a:cs typeface="Lora Regular Regular"/>
                <a:sym typeface="Lora Regular Regular"/>
              </a:defRPr>
            </a:pPr>
            <a:endParaRPr sz="2250" kern="0" dirty="0">
              <a:solidFill>
                <a:srgbClr val="1255AB"/>
              </a:solidFill>
              <a:latin typeface="Aptos" panose="020B0004020202020204" pitchFamily="34" charset="0"/>
              <a:sym typeface="Lora Regular Regular"/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06949AA4-39E6-497F-BADB-1DB97D9531ED}"/>
              </a:ext>
            </a:extLst>
          </p:cNvPr>
          <p:cNvSpPr txBox="1"/>
          <p:nvPr/>
        </p:nvSpPr>
        <p:spPr>
          <a:xfrm>
            <a:off x="3735186" y="799037"/>
            <a:ext cx="389530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4063898">
              <a:defRPr sz="10000" cap="none" spc="-199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pPr defTabSz="2031949" hangingPunct="0"/>
            <a:r>
              <a:rPr sz="5000" kern="0" spc="-100" dirty="0"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6" name="The title of the…">
            <a:extLst>
              <a:ext uri="{FF2B5EF4-FFF2-40B4-BE49-F238E27FC236}">
                <a16:creationId xmlns:a16="http://schemas.microsoft.com/office/drawing/2014/main" id="{515CD758-D97C-474E-BCC7-095E373199B5}"/>
              </a:ext>
            </a:extLst>
          </p:cNvPr>
          <p:cNvSpPr txBox="1"/>
          <p:nvPr/>
        </p:nvSpPr>
        <p:spPr>
          <a:xfrm>
            <a:off x="4330224" y="2337920"/>
            <a:ext cx="5447004" cy="397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825500">
              <a:defRPr sz="4500" cap="none" spc="0">
                <a:solidFill>
                  <a:srgbClr val="1255AB"/>
                </a:solidFill>
                <a:latin typeface="Lora Regular Regular"/>
                <a:ea typeface="Lora Regular Regular"/>
                <a:cs typeface="Lora Regular Regular"/>
              </a:defRPr>
            </a:lvl1pPr>
          </a:lstStyle>
          <a:p>
            <a:pPr defTabSz="412750" hangingPunct="0"/>
            <a:r>
              <a:rPr lang="en-GB" sz="2250" kern="0" dirty="0">
                <a:latin typeface="Aptos" panose="020B0004020202020204" pitchFamily="34" charset="0"/>
                <a:sym typeface="Roboto Medium"/>
              </a:rPr>
              <a:t>UNDP’s </a:t>
            </a:r>
            <a:r>
              <a:rPr lang="en-GB" sz="2250" dirty="0">
                <a:latin typeface="Aptos" panose="020B0004020202020204" pitchFamily="34" charset="0"/>
                <a:sym typeface="Roboto Medium"/>
              </a:rPr>
              <a:t>i</a:t>
            </a:r>
            <a:r>
              <a:rPr lang="en-GB" sz="2250" kern="0" dirty="0">
                <a:latin typeface="Aptos" panose="020B0004020202020204" pitchFamily="34" charset="0"/>
                <a:sym typeface="Roboto Medium"/>
              </a:rPr>
              <a:t>ntegrated public finance approach</a:t>
            </a:r>
            <a:endParaRPr sz="2250" kern="0" dirty="0">
              <a:latin typeface="Aptos" panose="020B0004020202020204" pitchFamily="34" charset="0"/>
              <a:sym typeface="Roboto Medium"/>
            </a:endParaRPr>
          </a:p>
        </p:txBody>
      </p:sp>
      <p:sp>
        <p:nvSpPr>
          <p:cNvPr id="7" name="2">
            <a:extLst>
              <a:ext uri="{FF2B5EF4-FFF2-40B4-BE49-F238E27FC236}">
                <a16:creationId xmlns:a16="http://schemas.microsoft.com/office/drawing/2014/main" id="{ED31C5C9-EA78-48D8-B690-0E24BD9056CA}"/>
              </a:ext>
            </a:extLst>
          </p:cNvPr>
          <p:cNvSpPr txBox="1"/>
          <p:nvPr/>
        </p:nvSpPr>
        <p:spPr>
          <a:xfrm>
            <a:off x="3735186" y="2126324"/>
            <a:ext cx="389530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4063898">
              <a:defRPr sz="10000" cap="none" spc="-199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pPr defTabSz="2031949" hangingPunct="0"/>
            <a:r>
              <a:rPr sz="5000" kern="0" spc="-100" dirty="0"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8" name="The title of the…">
            <a:extLst>
              <a:ext uri="{FF2B5EF4-FFF2-40B4-BE49-F238E27FC236}">
                <a16:creationId xmlns:a16="http://schemas.microsoft.com/office/drawing/2014/main" id="{DC407103-8861-4AF7-8887-4AAA8A887FCF}"/>
              </a:ext>
            </a:extLst>
          </p:cNvPr>
          <p:cNvSpPr txBox="1"/>
          <p:nvPr/>
        </p:nvSpPr>
        <p:spPr>
          <a:xfrm>
            <a:off x="4330224" y="3602124"/>
            <a:ext cx="4910645" cy="397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825500">
              <a:defRPr sz="4500" cap="none" spc="0">
                <a:solidFill>
                  <a:srgbClr val="1255AB"/>
                </a:solidFill>
                <a:latin typeface="Lora Regular Regular"/>
                <a:ea typeface="Lora Regular Regular"/>
                <a:cs typeface="Lora Regular Regular"/>
              </a:defRPr>
            </a:lvl1pPr>
          </a:lstStyle>
          <a:p>
            <a:pPr defTabSz="412750" hangingPunct="0"/>
            <a:r>
              <a:rPr lang="en-GB" sz="2250" kern="0" dirty="0">
                <a:latin typeface="Aptos" panose="020B0004020202020204" pitchFamily="34" charset="0"/>
                <a:sym typeface="Roboto Medium"/>
              </a:rPr>
              <a:t>Public finance reforms </a:t>
            </a:r>
            <a:r>
              <a:rPr lang="en-GB" sz="2250" dirty="0">
                <a:latin typeface="Aptos" panose="020B0004020202020204" pitchFamily="34" charset="0"/>
                <a:sym typeface="Roboto Medium"/>
              </a:rPr>
              <a:t>in</a:t>
            </a:r>
            <a:r>
              <a:rPr lang="en-GB" sz="2250" kern="0" dirty="0">
                <a:latin typeface="Aptos" panose="020B0004020202020204" pitchFamily="34" charset="0"/>
                <a:sym typeface="Roboto Medium"/>
              </a:rPr>
              <a:t> INFFs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D28D0F78-31FC-4AC3-8860-DA697CF330D3}"/>
              </a:ext>
            </a:extLst>
          </p:cNvPr>
          <p:cNvSpPr txBox="1"/>
          <p:nvPr/>
        </p:nvSpPr>
        <p:spPr>
          <a:xfrm>
            <a:off x="3735186" y="3390527"/>
            <a:ext cx="389530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4063898">
              <a:defRPr sz="10000" cap="none" spc="-199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pPr defTabSz="2031949" hangingPunct="0"/>
            <a:r>
              <a:rPr sz="5000" kern="0" spc="-100" dirty="0"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3" name="The title of the…">
            <a:extLst>
              <a:ext uri="{FF2B5EF4-FFF2-40B4-BE49-F238E27FC236}">
                <a16:creationId xmlns:a16="http://schemas.microsoft.com/office/drawing/2014/main" id="{41AC6E0C-64C0-7E04-06D2-6346E8D31461}"/>
              </a:ext>
            </a:extLst>
          </p:cNvPr>
          <p:cNvSpPr txBox="1"/>
          <p:nvPr/>
        </p:nvSpPr>
        <p:spPr>
          <a:xfrm>
            <a:off x="4330224" y="4866328"/>
            <a:ext cx="4910645" cy="397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825500">
              <a:defRPr sz="4500" cap="none" spc="0">
                <a:solidFill>
                  <a:srgbClr val="1255AB"/>
                </a:solidFill>
                <a:latin typeface="Lora Regular Regular"/>
                <a:ea typeface="Lora Regular Regular"/>
                <a:cs typeface="Lora Regular Regular"/>
              </a:defRPr>
            </a:lvl1pPr>
          </a:lstStyle>
          <a:p>
            <a:pPr defTabSz="412750" hangingPunct="0"/>
            <a:r>
              <a:rPr lang="en-GB" sz="2250" kern="0" dirty="0">
                <a:latin typeface="Aptos" panose="020B0004020202020204" pitchFamily="34" charset="0"/>
                <a:sym typeface="Roboto Medium"/>
              </a:rPr>
              <a:t>Further information</a:t>
            </a: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9F919467-68A6-C5F5-F2BF-0D6512797127}"/>
              </a:ext>
            </a:extLst>
          </p:cNvPr>
          <p:cNvSpPr txBox="1"/>
          <p:nvPr/>
        </p:nvSpPr>
        <p:spPr>
          <a:xfrm>
            <a:off x="3735186" y="4654731"/>
            <a:ext cx="389530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4063898">
              <a:defRPr sz="10000" cap="none" spc="-199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pPr defTabSz="2031949" hangingPunct="0"/>
            <a:r>
              <a:rPr lang="en-US" sz="5000" kern="0" spc="-100" dirty="0">
                <a:latin typeface="Aptos" panose="020B0004020202020204" pitchFamily="34" charset="0"/>
              </a:rPr>
              <a:t>4</a:t>
            </a:r>
            <a:endParaRPr sz="5000" kern="0" spc="-1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41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F245C-9B62-4E36-A568-B46BEF264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239" y="1217855"/>
            <a:ext cx="4988152" cy="5016943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999D43B2-4A26-4F17-92F9-8543B9AFCF8D}"/>
              </a:ext>
            </a:extLst>
          </p:cNvPr>
          <p:cNvSpPr>
            <a:spLocks/>
          </p:cNvSpPr>
          <p:nvPr/>
        </p:nvSpPr>
        <p:spPr>
          <a:xfrm flipH="1">
            <a:off x="6246563" y="623203"/>
            <a:ext cx="6350836" cy="6373498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 kern="120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8E3DF-4DE8-4B48-A65A-C5727496EB4F}"/>
              </a:ext>
            </a:extLst>
          </p:cNvPr>
          <p:cNvSpPr txBox="1"/>
          <p:nvPr/>
        </p:nvSpPr>
        <p:spPr>
          <a:xfrm>
            <a:off x="2356044" y="2562850"/>
            <a:ext cx="3848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kern="1200" dirty="0">
                <a:solidFill>
                  <a:srgbClr val="4472C4"/>
                </a:solidFill>
                <a:latin typeface="Aptos" panose="020B00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“cohesive, nationally owned sustainable development strategies, supported by </a:t>
            </a:r>
            <a:r>
              <a:rPr lang="en-US" altLang="ko-KR" sz="2000" b="1" kern="1200" dirty="0">
                <a:solidFill>
                  <a:srgbClr val="4472C4"/>
                </a:solidFill>
                <a:latin typeface="Aptos" panose="020B00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integrated national financing frameworks</a:t>
            </a:r>
            <a:r>
              <a:rPr lang="en-US" altLang="ko-KR" sz="2000" kern="1200" dirty="0">
                <a:solidFill>
                  <a:srgbClr val="4472C4"/>
                </a:solidFill>
                <a:latin typeface="Aptos" panose="020B00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will be at the heart of our efforts”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9B681-921F-46EE-B4D7-BC41C3FEB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99" t="11816" r="33656" b="3585"/>
          <a:stretch/>
        </p:blipFill>
        <p:spPr>
          <a:xfrm>
            <a:off x="316026" y="2332396"/>
            <a:ext cx="1867626" cy="2900108"/>
          </a:xfrm>
          <a:prstGeom prst="rect">
            <a:avLst/>
          </a:prstGeom>
        </p:spPr>
      </p:pic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7E1BBAE0-A255-8A0F-39D8-1ADA0F6F4A2F}"/>
              </a:ext>
            </a:extLst>
          </p:cNvPr>
          <p:cNvSpPr txBox="1"/>
          <p:nvPr/>
        </p:nvSpPr>
        <p:spPr>
          <a:xfrm>
            <a:off x="357303" y="1217855"/>
            <a:ext cx="5718112" cy="969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buClr>
                <a:srgbClr val="0F2354"/>
              </a:buClr>
              <a:buSzPts val="3000"/>
              <a:defRPr/>
            </a:pPr>
            <a:r>
              <a:rPr lang="en-GB" sz="2000" dirty="0">
                <a:solidFill>
                  <a:srgbClr val="D5D5D5">
                    <a:lumMod val="10000"/>
                  </a:srgbClr>
                </a:solidFill>
                <a:latin typeface="Aptos" panose="020B0004020202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Member states introduced INFFs to address the need for comprehensive and coordinated approaches to financing their national priorities:</a:t>
            </a:r>
            <a:endParaRPr sz="1000" dirty="0">
              <a:solidFill>
                <a:srgbClr val="D5D5D5">
                  <a:lumMod val="10000"/>
                </a:srgbClr>
              </a:solidFill>
              <a:latin typeface="Aptos" panose="020B0004020202020204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959D5E-2ACE-647C-C8AF-DB0A67AF7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26" y="180447"/>
            <a:ext cx="6807981" cy="817492"/>
          </a:xfr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Autofit/>
          </a:bodyPr>
          <a:lstStyle/>
          <a:p>
            <a:r>
              <a:rPr lang="en-GB" sz="3200" b="1" kern="1200" dirty="0">
                <a:latin typeface="Aptos" panose="020B0004020202020204" pitchFamily="34" charset="0"/>
                <a:ea typeface="+mj-ea"/>
                <a:cs typeface="+mj-cs"/>
              </a:rPr>
              <a:t>Addis Ababa Action Agenda</a:t>
            </a:r>
          </a:p>
        </p:txBody>
      </p:sp>
    </p:spTree>
    <p:extLst>
      <p:ext uri="{BB962C8B-B14F-4D97-AF65-F5344CB8AC3E}">
        <p14:creationId xmlns:p14="http://schemas.microsoft.com/office/powerpoint/2010/main" val="70725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A49C3F7-E4FB-AA47-7901-592BACE67828}"/>
              </a:ext>
            </a:extLst>
          </p:cNvPr>
          <p:cNvGrpSpPr/>
          <p:nvPr/>
        </p:nvGrpSpPr>
        <p:grpSpPr>
          <a:xfrm>
            <a:off x="301018" y="220648"/>
            <a:ext cx="11589964" cy="5761285"/>
            <a:chOff x="301018" y="220648"/>
            <a:chExt cx="11589964" cy="5761285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5C3C59CC-521A-4068-A5A4-7EE633609BB6}"/>
                </a:ext>
              </a:extLst>
            </p:cNvPr>
            <p:cNvSpPr txBox="1">
              <a:spLocks/>
            </p:cNvSpPr>
            <p:nvPr/>
          </p:nvSpPr>
          <p:spPr>
            <a:xfrm>
              <a:off x="2894707" y="220648"/>
              <a:ext cx="6423858" cy="416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>
              <a:noAutofit/>
            </a:bodyPr>
            <a:lstStyle>
              <a:lvl1pPr marL="0" marR="0" indent="0" algn="l" defTabSz="2438338" rtl="0" eaLnBrk="1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b="0" i="0" u="none" strike="noStrike" cap="none" spc="-180" baseline="0">
                  <a:solidFill>
                    <a:srgbClr val="000000"/>
                  </a:solidFill>
                  <a:uFillTx/>
                  <a:latin typeface="+mj-lt"/>
                  <a:ea typeface="+mn-ea"/>
                  <a:cs typeface="+mn-cs"/>
                  <a:sym typeface="Lora Regular Medium"/>
                </a:defRPr>
              </a:lvl1pPr>
              <a:lvl2pPr marL="0" marR="0" indent="457200" algn="l" defTabSz="243833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b="0" i="0" u="none" strike="noStrike" cap="none" spc="-18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Lora Regular Medium"/>
                </a:defRPr>
              </a:lvl2pPr>
              <a:lvl3pPr marL="0" marR="0" indent="914400" algn="l" defTabSz="243833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b="0" i="0" u="none" strike="noStrike" cap="none" spc="-18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Lora Regular Medium"/>
                </a:defRPr>
              </a:lvl3pPr>
              <a:lvl4pPr marL="0" marR="0" indent="1371600" algn="l" defTabSz="243833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b="0" i="0" u="none" strike="noStrike" cap="none" spc="-18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Lora Regular Medium"/>
                </a:defRPr>
              </a:lvl4pPr>
              <a:lvl5pPr marL="0" marR="0" indent="1828800" algn="l" defTabSz="243833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b="0" i="0" u="none" strike="noStrike" cap="none" spc="-18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Lora Regular Medium"/>
                </a:defRPr>
              </a:lvl5pPr>
              <a:lvl6pPr marL="0" marR="0" indent="2286000" algn="l" defTabSz="243833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b="0" i="0" u="none" strike="noStrike" cap="none" spc="-18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Lora Regular Medium"/>
                </a:defRPr>
              </a:lvl6pPr>
              <a:lvl7pPr marL="0" marR="0" indent="2743200" algn="l" defTabSz="243833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b="0" i="0" u="none" strike="noStrike" cap="none" spc="-18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Lora Regular Medium"/>
                </a:defRPr>
              </a:lvl7pPr>
              <a:lvl8pPr marL="0" marR="0" indent="3200400" algn="l" defTabSz="243833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b="0" i="0" u="none" strike="noStrike" cap="none" spc="-18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Lora Regular Medium"/>
                </a:defRPr>
              </a:lvl8pPr>
              <a:lvl9pPr marL="0" marR="0" indent="3657600" algn="l" defTabSz="243833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b="0" i="0" u="none" strike="noStrike" cap="none" spc="-18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Lora Regular Medium"/>
                </a:defRPr>
              </a:lvl9pPr>
            </a:lstStyle>
            <a:p>
              <a:pPr marL="0" marR="0" lvl="0" indent="0" algn="l" defTabSz="1219169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-90" normalizeH="0" baseline="0" noProof="0" dirty="0">
                  <a:ln>
                    <a:noFill/>
                  </a:ln>
                  <a:solidFill>
                    <a:srgbClr val="D5D5D5">
                      <a:lumMod val="2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  <a:sym typeface="Lora Regular Medium"/>
                </a:rPr>
                <a:t>Integrated National Financing Framework (INFF)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A71A69-E597-4489-B057-841032546520}"/>
                </a:ext>
              </a:extLst>
            </p:cNvPr>
            <p:cNvSpPr txBox="1"/>
            <p:nvPr/>
          </p:nvSpPr>
          <p:spPr>
            <a:xfrm>
              <a:off x="8777786" y="1303729"/>
              <a:ext cx="3113196" cy="467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Key financial flows and mechanisms </a:t>
              </a:r>
            </a:p>
            <a:p>
              <a:pPr marL="0" marR="0" lvl="0" indent="0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across public and private finance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Government revenue (tax and non-tax)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Public expenditure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Public debt (loans, sovereign bonds)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Fiscal decentralization (fiscal transfer, local revenue, and expenditure)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ODA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South-South cooperation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Public-private partnerships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Domestic private investment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Credit to the private sector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Capital markets (equity market &amp; bond market)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Institutional investment (pensions, insurance, PE/VC, REITs, etc.)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Islamic finance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Foreign direct investment</a:t>
              </a:r>
            </a:p>
            <a:p>
              <a:pPr marL="142875" marR="0" lvl="0" indent="-142875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699ED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Remittances and diaspora finance</a:t>
              </a:r>
            </a:p>
          </p:txBody>
        </p:sp>
        <p:pic>
          <p:nvPicPr>
            <p:cNvPr id="3" name="Content Placeholder 3">
              <a:extLst>
                <a:ext uri="{FF2B5EF4-FFF2-40B4-BE49-F238E27FC236}">
                  <a16:creationId xmlns:a16="http://schemas.microsoft.com/office/drawing/2014/main" id="{6749D106-4BE0-F7F1-0C02-8ADCF67FC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547" r="19005"/>
            <a:stretch/>
          </p:blipFill>
          <p:spPr>
            <a:xfrm>
              <a:off x="3621219" y="656276"/>
              <a:ext cx="4041843" cy="532565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AAAFED-7609-4C0A-AD3A-ECEB2F094FA8}"/>
                </a:ext>
              </a:extLst>
            </p:cNvPr>
            <p:cNvSpPr/>
            <p:nvPr/>
          </p:nvSpPr>
          <p:spPr>
            <a:xfrm>
              <a:off x="301018" y="2445951"/>
              <a:ext cx="2827883" cy="458490"/>
            </a:xfrm>
            <a:prstGeom prst="rect">
              <a:avLst/>
            </a:prstGeom>
            <a:solidFill>
              <a:srgbClr val="1D96D4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Integrating plan and financing policies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D46923-D7BF-4588-9AE0-9459F754854D}"/>
                </a:ext>
              </a:extLst>
            </p:cNvPr>
            <p:cNvSpPr/>
            <p:nvPr/>
          </p:nvSpPr>
          <p:spPr>
            <a:xfrm>
              <a:off x="301018" y="3358494"/>
              <a:ext cx="2827883" cy="481370"/>
            </a:xfrm>
            <a:prstGeom prst="rect">
              <a:avLst/>
            </a:prstGeom>
            <a:solidFill>
              <a:srgbClr val="2D994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Integrating public and private financing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DDFFB2-02CB-4450-A774-2AA2F8E33CD0}"/>
                </a:ext>
              </a:extLst>
            </p:cNvPr>
            <p:cNvSpPr/>
            <p:nvPr/>
          </p:nvSpPr>
          <p:spPr>
            <a:xfrm>
              <a:off x="301018" y="4293917"/>
              <a:ext cx="2827883" cy="458490"/>
            </a:xfrm>
            <a:prstGeom prst="rect">
              <a:avLst/>
            </a:prstGeom>
            <a:solidFill>
              <a:srgbClr val="CA243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Integration and collaboration across public and private actors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AF33E6D-859D-6308-A6AD-236983D2C8BE}"/>
                </a:ext>
              </a:extLst>
            </p:cNvPr>
            <p:cNvCxnSpPr>
              <a:cxnSpLocks/>
            </p:cNvCxnSpPr>
            <p:nvPr/>
          </p:nvCxnSpPr>
          <p:spPr>
            <a:xfrm>
              <a:off x="5648492" y="2717770"/>
              <a:ext cx="0" cy="1130329"/>
            </a:xfrm>
            <a:prstGeom prst="straightConnector1">
              <a:avLst/>
            </a:prstGeom>
            <a:noFill/>
            <a:ln w="38100" cap="flat">
              <a:solidFill>
                <a:srgbClr val="1D96D4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C7B1790-76EF-88BE-4E68-E6F3256F75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5901" y="4163457"/>
              <a:ext cx="2466106" cy="2"/>
            </a:xfrm>
            <a:prstGeom prst="straightConnector1">
              <a:avLst/>
            </a:prstGeom>
            <a:noFill/>
            <a:ln w="38100" cap="flat">
              <a:solidFill>
                <a:srgbClr val="2D9947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6855C93-198F-6D71-B37E-0851DE0CC8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7049" y="5115667"/>
              <a:ext cx="3608536" cy="0"/>
            </a:xfrm>
            <a:prstGeom prst="straightConnector1">
              <a:avLst/>
            </a:prstGeom>
            <a:noFill/>
            <a:ln w="38100" cap="flat">
              <a:solidFill>
                <a:srgbClr val="CA2431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F3BD34-9063-DE05-27C9-7AAB0A44BA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5390" y="2700183"/>
              <a:ext cx="2506750" cy="58275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E9AAD64-1FA2-5828-E8F9-A7CB522AAD47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 flipV="1">
              <a:off x="3128901" y="3599179"/>
              <a:ext cx="2480375" cy="5590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0943C57-5209-AD03-94EB-1CEA068A4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5390" y="4517833"/>
              <a:ext cx="2506750" cy="58275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E8AB5A-C076-ABC4-D6F2-3D37C33F6B02}"/>
                </a:ext>
              </a:extLst>
            </p:cNvPr>
            <p:cNvSpPr txBox="1"/>
            <p:nvPr/>
          </p:nvSpPr>
          <p:spPr>
            <a:xfrm>
              <a:off x="7276532" y="5246379"/>
              <a:ext cx="13643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D5D5D5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Sources of finance and other means of implementation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DF701A-0F4D-FCAF-AD00-E43CDE1ECF06}"/>
                </a:ext>
              </a:extLst>
            </p:cNvPr>
            <p:cNvSpPr txBox="1"/>
            <p:nvPr/>
          </p:nvSpPr>
          <p:spPr>
            <a:xfrm>
              <a:off x="7276533" y="4452418"/>
              <a:ext cx="12884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D5D5D5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Key financing and related policies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8998CB-BA17-C3B7-4AAA-74CE9CE7F55E}"/>
                </a:ext>
              </a:extLst>
            </p:cNvPr>
            <p:cNvSpPr txBox="1"/>
            <p:nvPr/>
          </p:nvSpPr>
          <p:spPr>
            <a:xfrm>
              <a:off x="7276532" y="1385536"/>
              <a:ext cx="12884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D5D5D5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/>
                  <a:cs typeface="Arial" panose="020B0604020202020204" pitchFamily="34" charset="0"/>
                  <a:sym typeface="Roboto Medium"/>
                </a:rPr>
                <a:t>National priorities and SDGs</a:t>
              </a:r>
            </a:p>
          </p:txBody>
        </p:sp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FB04D9D9-03C3-A23C-1281-569254C05B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5926" y="1916357"/>
              <a:ext cx="1158514" cy="223426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86BD00-BC0E-7808-DCC0-15522E8F1D4D}"/>
                </a:ext>
              </a:extLst>
            </p:cNvPr>
            <p:cNvCxnSpPr>
              <a:cxnSpLocks/>
            </p:cNvCxnSpPr>
            <p:nvPr/>
          </p:nvCxnSpPr>
          <p:spPr>
            <a:xfrm>
              <a:off x="7679494" y="5146704"/>
              <a:ext cx="1174176" cy="64243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9837428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59DCD30-FD27-4048-9905-58281B088A5C}"/>
              </a:ext>
            </a:extLst>
          </p:cNvPr>
          <p:cNvSpPr txBox="1"/>
          <p:nvPr/>
        </p:nvSpPr>
        <p:spPr>
          <a:xfrm>
            <a:off x="548640" y="171341"/>
            <a:ext cx="4305992" cy="9059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>
              <a:buClrTx/>
            </a:pPr>
            <a:r>
              <a:rPr lang="en-US" sz="3200" b="1" kern="1200" dirty="0">
                <a:solidFill>
                  <a:schemeClr val="tx1"/>
                </a:solidFill>
                <a:latin typeface="Aptos" panose="020B0004020202020204" pitchFamily="34" charset="0"/>
                <a:ea typeface="Segoe UI Black" panose="020B0A02040204020203" pitchFamily="34" charset="0"/>
                <a:cs typeface="+mn-cs"/>
              </a:rPr>
              <a:t>Financing Landscape in Sub-Saharan Africa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FA988A-589F-60CC-CF01-949A6603AF9C}"/>
              </a:ext>
            </a:extLst>
          </p:cNvPr>
          <p:cNvSpPr/>
          <p:nvPr/>
        </p:nvSpPr>
        <p:spPr>
          <a:xfrm>
            <a:off x="392367" y="1472313"/>
            <a:ext cx="6200614" cy="50587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buClrTx/>
            </a:pPr>
            <a:endParaRPr lang="en-US" sz="240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46A137-D7CC-44F2-7735-239CED6BB012}"/>
              </a:ext>
            </a:extLst>
          </p:cNvPr>
          <p:cNvSpPr/>
          <p:nvPr/>
        </p:nvSpPr>
        <p:spPr>
          <a:xfrm>
            <a:off x="548640" y="1448337"/>
            <a:ext cx="6033743" cy="536539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defTabSz="1218987">
              <a:spcAft>
                <a:spcPts val="1200"/>
              </a:spcAft>
              <a:buClrTx/>
            </a:pPr>
            <a:r>
              <a:rPr lang="en-US" sz="1800" b="1" kern="1200" dirty="0">
                <a:solidFill>
                  <a:srgbClr val="053982"/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Macro challenges:</a:t>
            </a:r>
          </a:p>
          <a:p>
            <a:pPr marL="285750" indent="-285750" defTabSz="1218987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SDG Financing Gap: $350 billion </a:t>
            </a:r>
            <a:r>
              <a:rPr lang="en-US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SDGs-related annual investment is needed in Africa and the demand keeps rising.</a:t>
            </a:r>
            <a:endParaRPr lang="en-US" b="1" kern="12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defTabSz="1218987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Economic growth </a:t>
            </a:r>
            <a:r>
              <a:rPr lang="en-US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prospect remains relatively weak, from an average of 3.3% in 2023 to 3.5% in 2024. </a:t>
            </a:r>
          </a:p>
          <a:p>
            <a:pPr marL="285750" indent="-285750" defTabSz="1218987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Monetary tightening and inflation: </a:t>
            </a:r>
            <a:r>
              <a:rPr lang="en-US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Most central banks were in a monetary tightening phase in 2023 to curb high inflation pressures and stabilize exchange rates.</a:t>
            </a:r>
          </a:p>
          <a:p>
            <a:pPr marL="285750" indent="-285750" defTabSz="1218987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Debt sustainability challenges continue:</a:t>
            </a:r>
            <a:r>
              <a:rPr lang="en-US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18 African countries had a debt/GDP ratio of over 70% in 2023, facing debt distress. Debt servicing (% of GDP) has increased rapidly, squeezing public expenditure allocation.</a:t>
            </a:r>
          </a:p>
          <a:p>
            <a:pPr marL="285750" indent="-285750" defTabSz="1218987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High borrowing costs: </a:t>
            </a:r>
            <a:r>
              <a:rPr lang="en-US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about 4 times higher than those for developed countries, due to low credit ratings and tightening monetary climate. </a:t>
            </a:r>
          </a:p>
          <a:p>
            <a:pPr marL="285750" indent="-285750" defTabSz="1218987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Fiscal positions remained tight </a:t>
            </a:r>
            <a:r>
              <a:rPr lang="en-US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for many countries in the context of high public debt and a low domestic revenue base. </a:t>
            </a:r>
          </a:p>
          <a:p>
            <a:pPr marL="285750" indent="-285750" defTabSz="1218987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Climate finance </a:t>
            </a:r>
            <a:r>
              <a:rPr lang="en-US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to Africa continues to fall far short of its needs, e.g., only 2% of global clean energy finance flows into Africa. </a:t>
            </a:r>
          </a:p>
          <a:p>
            <a:pPr marL="285750" indent="-285750" defTabSz="1218987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Geopolitical instability </a:t>
            </a:r>
            <a:r>
              <a:rPr lang="en-US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will continue to adversely impact several subregions in Africa, especially the Sahel region. ‘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C7CD83-A6AD-6E09-E87B-B657C432F434}"/>
              </a:ext>
            </a:extLst>
          </p:cNvPr>
          <p:cNvGrpSpPr/>
          <p:nvPr/>
        </p:nvGrpSpPr>
        <p:grpSpPr>
          <a:xfrm>
            <a:off x="6599010" y="169419"/>
            <a:ext cx="5511713" cy="6519163"/>
            <a:chOff x="6597421" y="169418"/>
            <a:chExt cx="5511713" cy="65191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EE1516F-4E51-9D30-ACA4-3FDA3EA0F278}"/>
                </a:ext>
              </a:extLst>
            </p:cNvPr>
            <p:cNvGrpSpPr/>
            <p:nvPr/>
          </p:nvGrpSpPr>
          <p:grpSpPr>
            <a:xfrm>
              <a:off x="6597421" y="169418"/>
              <a:ext cx="5511713" cy="6519163"/>
              <a:chOff x="6597421" y="169418"/>
              <a:chExt cx="5511713" cy="6519163"/>
            </a:xfrm>
          </p:grpSpPr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878F15D3-163B-C1D3-A827-777601F3487C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597421" y="169418"/>
              <a:ext cx="5511713" cy="651916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F1F8985-46AD-4BEB-97A2-F1111B25BDF5}"/>
                  </a:ext>
                </a:extLst>
              </p:cNvPr>
              <p:cNvSpPr/>
              <p:nvPr/>
            </p:nvSpPr>
            <p:spPr>
              <a:xfrm>
                <a:off x="9409431" y="6421279"/>
                <a:ext cx="1912619" cy="176371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pPr defTabSz="1218987">
                  <a:lnSpc>
                    <a:spcPct val="110000"/>
                  </a:lnSpc>
                  <a:buClrTx/>
                </a:pPr>
                <a:r>
                  <a:rPr lang="en-IN" sz="1100" i="1" kern="120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Segoe UI"/>
                    <a:ea typeface="+mn-ea"/>
                    <a:cs typeface="+mn-cs"/>
                  </a:rPr>
                  <a:t>Data source: IMF, WB, &amp; CPI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4F33A5-04E9-D06E-A28E-63C55F939539}"/>
                </a:ext>
              </a:extLst>
            </p:cNvPr>
            <p:cNvSpPr/>
            <p:nvPr/>
          </p:nvSpPr>
          <p:spPr>
            <a:xfrm>
              <a:off x="10965329" y="4099713"/>
              <a:ext cx="574542" cy="190233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r>
                <a:rPr lang="en-IN" sz="8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Segoe UI"/>
                  <a:ea typeface="+mn-ea"/>
                  <a:cs typeface="+mn-cs"/>
                </a:rPr>
                <a:t>Revenue</a:t>
              </a:r>
              <a:endParaRPr lang="en-IN" sz="1000" kern="1200">
                <a:solidFill>
                  <a:prstClr val="black">
                    <a:lumMod val="50000"/>
                    <a:lumOff val="50000"/>
                  </a:prstClr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F675462-5E75-EC7F-904F-B20A8FB7B2C0}"/>
                </a:ext>
              </a:extLst>
            </p:cNvPr>
            <p:cNvSpPr/>
            <p:nvPr/>
          </p:nvSpPr>
          <p:spPr>
            <a:xfrm>
              <a:off x="10919910" y="1282079"/>
              <a:ext cx="574543" cy="190233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r>
                <a:rPr lang="en-IN" sz="8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Segoe UI"/>
                  <a:ea typeface="+mn-ea"/>
                  <a:cs typeface="+mn-cs"/>
                </a:rPr>
                <a:t>Public debt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C7F6DC-AACE-DC96-67BB-7AEA02DFC2CD}"/>
                </a:ext>
              </a:extLst>
            </p:cNvPr>
            <p:cNvSpPr/>
            <p:nvPr/>
          </p:nvSpPr>
          <p:spPr>
            <a:xfrm>
              <a:off x="10482364" y="3207487"/>
              <a:ext cx="748633" cy="152400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r>
                <a:rPr lang="en-IN" sz="8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Segoe UI"/>
                  <a:ea typeface="+mn-ea"/>
                  <a:cs typeface="+mn-cs"/>
                </a:rPr>
                <a:t>Climate finance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3499DB-E17A-0538-CD52-34D59021E0E9}"/>
                </a:ext>
              </a:extLst>
            </p:cNvPr>
            <p:cNvSpPr/>
            <p:nvPr/>
          </p:nvSpPr>
          <p:spPr>
            <a:xfrm>
              <a:off x="10919910" y="1940167"/>
              <a:ext cx="630100" cy="141377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r>
                <a:rPr lang="en-IN" sz="8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Segoe UI"/>
                  <a:ea typeface="+mn-ea"/>
                  <a:cs typeface="+mn-cs"/>
                </a:rPr>
                <a:t>Remittances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6FC1D8-55B5-F652-D72A-E59846FB098A}"/>
                </a:ext>
              </a:extLst>
            </p:cNvPr>
            <p:cNvSpPr/>
            <p:nvPr/>
          </p:nvSpPr>
          <p:spPr>
            <a:xfrm>
              <a:off x="10523506" y="3386979"/>
              <a:ext cx="455174" cy="124681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r>
                <a:rPr lang="en-IN" sz="8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Segoe UI"/>
                  <a:ea typeface="+mn-ea"/>
                  <a:cs typeface="+mn-cs"/>
                </a:rPr>
                <a:t>FDI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F4131E4-9CC4-7FAB-71D0-5A2FFAC77692}"/>
                </a:ext>
              </a:extLst>
            </p:cNvPr>
            <p:cNvSpPr/>
            <p:nvPr/>
          </p:nvSpPr>
          <p:spPr>
            <a:xfrm>
              <a:off x="7253706" y="2221705"/>
              <a:ext cx="273763" cy="190233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r>
                <a:rPr lang="en-IN" sz="8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Segoe UI"/>
                  <a:ea typeface="+mn-ea"/>
                  <a:cs typeface="+mn-cs"/>
                </a:rPr>
                <a:t>ODA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9D9562-341D-F6E0-BBCF-AFD789983F6C}"/>
                </a:ext>
              </a:extLst>
            </p:cNvPr>
            <p:cNvSpPr/>
            <p:nvPr/>
          </p:nvSpPr>
          <p:spPr>
            <a:xfrm>
              <a:off x="10482364" y="3574313"/>
              <a:ext cx="1057507" cy="176371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r>
                <a:rPr lang="en-IN" sz="8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Segoe UI"/>
                  <a:ea typeface="+mn-ea"/>
                  <a:cs typeface="+mn-cs"/>
                </a:rPr>
                <a:t>Credit 2 private sector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9986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9"/>
          <p:cNvPicPr preferRelativeResize="0"/>
          <p:nvPr/>
        </p:nvPicPr>
        <p:blipFill rotWithShape="1">
          <a:blip r:embed="rId3">
            <a:alphaModFix/>
          </a:blip>
          <a:srcRect r="77585" b="28570"/>
          <a:stretch/>
        </p:blipFill>
        <p:spPr>
          <a:xfrm>
            <a:off x="7708426" y="2560049"/>
            <a:ext cx="231351" cy="24574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9"/>
          <p:cNvSpPr txBox="1"/>
          <p:nvPr/>
        </p:nvSpPr>
        <p:spPr>
          <a:xfrm>
            <a:off x="7869772" y="1964301"/>
            <a:ext cx="145709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GB" sz="1100" b="1" dirty="0">
                <a:latin typeface="Calibri"/>
                <a:ea typeface="Calibri"/>
                <a:cs typeface="Calibri"/>
                <a:sym typeface="Calibri"/>
              </a:rPr>
              <a:t>Launched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Nigeria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Uganda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9"/>
          <p:cNvPicPr preferRelativeResize="0"/>
          <p:nvPr/>
        </p:nvPicPr>
        <p:blipFill rotWithShape="1">
          <a:blip r:embed="rId4">
            <a:alphaModFix/>
          </a:blip>
          <a:srcRect r="85871" b="30532"/>
          <a:stretch/>
        </p:blipFill>
        <p:spPr>
          <a:xfrm>
            <a:off x="7780229" y="1983978"/>
            <a:ext cx="131941" cy="17071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9"/>
          <p:cNvSpPr txBox="1"/>
          <p:nvPr/>
        </p:nvSpPr>
        <p:spPr>
          <a:xfrm>
            <a:off x="7855540" y="2620257"/>
            <a:ext cx="1524560" cy="32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1" dirty="0"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n-GB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100" b="1" dirty="0">
                <a:latin typeface="Calibri"/>
                <a:ea typeface="Calibri"/>
                <a:cs typeface="Calibri"/>
                <a:sym typeface="Calibri"/>
              </a:rPr>
              <a:t>Drafted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Benin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Botswana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Cameroon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Comoros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Eswatini</a:t>
            </a:r>
            <a:b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Ethiopia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Gabon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Guinea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Lesotho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Malawi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Namibia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R. Congo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Rwanda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dirty="0">
                <a:latin typeface="Calibri"/>
                <a:ea typeface="Calibri"/>
                <a:cs typeface="Calibri"/>
                <a:sym typeface="Calibri"/>
              </a:rPr>
              <a:t>Senegal</a:t>
            </a:r>
            <a:endParaRPr lang="en-GB"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Tanzania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9"/>
          <p:cNvGrpSpPr/>
          <p:nvPr/>
        </p:nvGrpSpPr>
        <p:grpSpPr>
          <a:xfrm>
            <a:off x="9171581" y="1964301"/>
            <a:ext cx="2311268" cy="1458067"/>
            <a:chOff x="8932467" y="4888741"/>
            <a:chExt cx="1212487" cy="1458067"/>
          </a:xfrm>
        </p:grpSpPr>
        <p:pic>
          <p:nvPicPr>
            <p:cNvPr id="389" name="Google Shape;389;p9"/>
            <p:cNvPicPr preferRelativeResize="0"/>
            <p:nvPr/>
          </p:nvPicPr>
          <p:blipFill rotWithShape="1">
            <a:blip r:embed="rId5">
              <a:alphaModFix/>
            </a:blip>
            <a:srcRect r="80505"/>
            <a:stretch/>
          </p:blipFill>
          <p:spPr>
            <a:xfrm>
              <a:off x="8932467" y="4888741"/>
              <a:ext cx="93828" cy="262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9"/>
            <p:cNvSpPr txBox="1"/>
            <p:nvPr/>
          </p:nvSpPr>
          <p:spPr>
            <a:xfrm>
              <a:off x="8993488" y="4900299"/>
              <a:ext cx="1151466" cy="1446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GB" sz="1100" b="1" dirty="0">
                  <a:latin typeface="Calibri"/>
                  <a:ea typeface="Calibri"/>
                  <a:cs typeface="Calibri"/>
                  <a:sym typeface="Calibri"/>
                </a:rPr>
                <a:t>7</a:t>
              </a:r>
              <a:r>
                <a:rPr lang="en-GB" sz="11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in Pipeline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GB"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Burkina Faso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GB"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Cote d’Ivoire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GB"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Kenya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GB"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Sao Tome and Principe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GB"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Sierra Leone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GB"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South Sudan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GB"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Zambia</a:t>
              </a:r>
              <a:endParaRPr dirty="0"/>
            </a:p>
          </p:txBody>
        </p:sp>
      </p:grpSp>
      <p:sp>
        <p:nvSpPr>
          <p:cNvPr id="391" name="Google Shape;391;p9"/>
          <p:cNvSpPr txBox="1"/>
          <p:nvPr/>
        </p:nvSpPr>
        <p:spPr>
          <a:xfrm>
            <a:off x="1864785" y="198180"/>
            <a:ext cx="746208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ea typeface="Lora Medium"/>
                <a:cs typeface="Lora Medium"/>
                <a:sym typeface="Lora Medium"/>
              </a:rPr>
              <a:t>Integrated financing strategies across Sub-Saharan Africa in 2024 </a:t>
            </a:r>
            <a:endParaRPr sz="3200" b="1" dirty="0">
              <a:solidFill>
                <a:srgbClr val="000000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>
            <a:off x="644988" y="254169"/>
            <a:ext cx="1016000" cy="965200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GB" sz="4000" b="1" i="0" u="none" strike="noStrike" cap="none" dirty="0">
                <a:solidFill>
                  <a:srgbClr val="FFFFFF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25</a:t>
            </a:r>
            <a:endParaRPr sz="4000" dirty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C7779-DCAA-6E6E-464C-EE8FE8EA6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785" y="1275358"/>
            <a:ext cx="457200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DB10D3AD-D11E-8B21-BC77-501008C2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79"/>
          <a:stretch/>
        </p:blipFill>
        <p:spPr>
          <a:xfrm>
            <a:off x="0" y="1228173"/>
            <a:ext cx="12192000" cy="62079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B687E-3C32-D65D-98B3-1DB0829320DF}"/>
              </a:ext>
            </a:extLst>
          </p:cNvPr>
          <p:cNvSpPr txBox="1"/>
          <p:nvPr/>
        </p:nvSpPr>
        <p:spPr>
          <a:xfrm>
            <a:off x="372728" y="150954"/>
            <a:ext cx="8872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defRPr/>
            </a:pPr>
            <a:r>
              <a:rPr lang="en-GB" sz="3200" b="1" spc="-90" dirty="0">
                <a:latin typeface="Aptos" panose="020B0004020202020204" pitchFamily="34" charset="0"/>
                <a:ea typeface="+mn-ea"/>
                <a:sym typeface="Lora Regular Medium"/>
              </a:rPr>
              <a:t>Key INFF Stakeholders in sub-Saharan Africa</a:t>
            </a:r>
          </a:p>
        </p:txBody>
      </p:sp>
    </p:spTree>
    <p:extLst>
      <p:ext uri="{BB962C8B-B14F-4D97-AF65-F5344CB8AC3E}">
        <p14:creationId xmlns:p14="http://schemas.microsoft.com/office/powerpoint/2010/main" val="38494022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7CE4-9DC0-2AF3-0549-023E7C75A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7671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UNDP’s Integrated Public Finance for the SDGs</a:t>
            </a:r>
            <a:endParaRPr lang="en-GB" sz="3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D34205-63C4-4233-1675-3BF4F0A1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6E123-DCE3-7B48-91DE-3D56727230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67935D-68AB-055A-CEF9-8FA34C989D7C}"/>
              </a:ext>
            </a:extLst>
          </p:cNvPr>
          <p:cNvSpPr/>
          <p:nvPr/>
        </p:nvSpPr>
        <p:spPr>
          <a:xfrm>
            <a:off x="838200" y="1327552"/>
            <a:ext cx="5552661" cy="5165323"/>
          </a:xfrm>
          <a:prstGeom prst="roundRect">
            <a:avLst>
              <a:gd name="adj" fmla="val 5137"/>
            </a:avLst>
          </a:prstGeom>
          <a:solidFill>
            <a:srgbClr val="D9D9D9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1A318-8C05-78FE-43A9-0F68D790F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17" y="1586900"/>
            <a:ext cx="4646625" cy="464662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9D3704-3EC2-7604-EC1B-14CDF662DC6F}"/>
              </a:ext>
            </a:extLst>
          </p:cNvPr>
          <p:cNvSpPr/>
          <p:nvPr/>
        </p:nvSpPr>
        <p:spPr>
          <a:xfrm>
            <a:off x="6522163" y="1316490"/>
            <a:ext cx="4955638" cy="2512929"/>
          </a:xfrm>
          <a:prstGeom prst="roundRect">
            <a:avLst>
              <a:gd name="adj" fmla="val 11151"/>
            </a:avLst>
          </a:prstGeom>
          <a:solidFill>
            <a:srgbClr val="D9A995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7A662-C9F6-E054-4B9F-5EC231A2CD64}"/>
              </a:ext>
            </a:extLst>
          </p:cNvPr>
          <p:cNvSpPr txBox="1"/>
          <p:nvPr/>
        </p:nvSpPr>
        <p:spPr>
          <a:xfrm>
            <a:off x="6747112" y="1505926"/>
            <a:ext cx="45057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 elements: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Fiscal policy decisions - tax, public expenditure &amp; thematic debt undertaken coherently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SDGs lens in fiscal policy decisions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Strengthened governance and data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D563D66-D068-EF7E-DB44-26FCA1ACF5BE}"/>
              </a:ext>
            </a:extLst>
          </p:cNvPr>
          <p:cNvSpPr/>
          <p:nvPr/>
        </p:nvSpPr>
        <p:spPr>
          <a:xfrm>
            <a:off x="6522162" y="3911353"/>
            <a:ext cx="4955637" cy="2581522"/>
          </a:xfrm>
          <a:prstGeom prst="roundRect">
            <a:avLst>
              <a:gd name="adj" fmla="val 11151"/>
            </a:avLst>
          </a:prstGeom>
          <a:solidFill>
            <a:srgbClr val="0B76A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8D85D0-D9E3-CC06-ECD7-E14DC31014E7}"/>
              </a:ext>
            </a:extLst>
          </p:cNvPr>
          <p:cNvSpPr txBox="1"/>
          <p:nvPr/>
        </p:nvSpPr>
        <p:spPr>
          <a:xfrm>
            <a:off x="6747110" y="4217831"/>
            <a:ext cx="4505740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Coherent and synergetic decisions, balancing trade-offs, for impact: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Fiscal policy for poverty reduction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Fiscal policy for equality/inclusiveness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Fiscal policy for nature &amp; climate</a:t>
            </a:r>
          </a:p>
        </p:txBody>
      </p:sp>
    </p:spTree>
    <p:extLst>
      <p:ext uri="{BB962C8B-B14F-4D97-AF65-F5344CB8AC3E}">
        <p14:creationId xmlns:p14="http://schemas.microsoft.com/office/powerpoint/2010/main" val="237755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4923D05-A8C6-E4C5-0808-B84D277929C0}"/>
              </a:ext>
            </a:extLst>
          </p:cNvPr>
          <p:cNvGrpSpPr/>
          <p:nvPr/>
        </p:nvGrpSpPr>
        <p:grpSpPr>
          <a:xfrm>
            <a:off x="1605772" y="1113488"/>
            <a:ext cx="3720442" cy="694896"/>
            <a:chOff x="2886437" y="5133703"/>
            <a:chExt cx="3148973" cy="10315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64A0A1-EB9F-FDD9-4E67-833A64CC7F03}"/>
                </a:ext>
              </a:extLst>
            </p:cNvPr>
            <p:cNvSpPr/>
            <p:nvPr/>
          </p:nvSpPr>
          <p:spPr>
            <a:xfrm>
              <a:off x="2886438" y="5603964"/>
              <a:ext cx="2952660" cy="561263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buClrTx/>
              </a:pPr>
              <a:r>
                <a:rPr lang="en-US" sz="1800" kern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Tackle aggressive tax avoidance, tax evasion and illicit financing flows </a:t>
              </a:r>
              <a:endParaRPr lang="en-MD" sz="18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defTabSz="1218987">
                <a:buClrTx/>
              </a:pPr>
              <a:endParaRPr lang="en-IN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8985D7-4D3F-4C55-ED7A-C194794FE05D}"/>
                </a:ext>
              </a:extLst>
            </p:cNvPr>
            <p:cNvSpPr/>
            <p:nvPr/>
          </p:nvSpPr>
          <p:spPr>
            <a:xfrm>
              <a:off x="2886437" y="5133703"/>
              <a:ext cx="3148973" cy="345930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r>
                <a:rPr lang="en-IN" sz="2000" b="1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Illicit financial flows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FC397F-BF8D-F83E-A47E-74335F153B54}"/>
              </a:ext>
            </a:extLst>
          </p:cNvPr>
          <p:cNvGrpSpPr/>
          <p:nvPr/>
        </p:nvGrpSpPr>
        <p:grpSpPr>
          <a:xfrm>
            <a:off x="7873672" y="1082836"/>
            <a:ext cx="2712555" cy="694896"/>
            <a:chOff x="2886438" y="5133703"/>
            <a:chExt cx="2952660" cy="10315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AB0A3-B7AE-C53E-B0A1-B9F11D849C33}"/>
                </a:ext>
              </a:extLst>
            </p:cNvPr>
            <p:cNvSpPr/>
            <p:nvPr/>
          </p:nvSpPr>
          <p:spPr>
            <a:xfrm>
              <a:off x="2886438" y="5603964"/>
              <a:ext cx="2952660" cy="561263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buClrTx/>
              </a:pPr>
              <a:r>
                <a:rPr lang="en-US" sz="1800" kern="120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Align tax and fiscal policy with the SDGs</a:t>
              </a:r>
              <a:endParaRPr lang="en-MD" sz="1800" kern="12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defTabSz="1218987">
                <a:buClrTx/>
              </a:pPr>
              <a:endParaRPr lang="en-IN" kern="120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B87D78-0C65-3513-DB9D-3610ADE046AE}"/>
                </a:ext>
              </a:extLst>
            </p:cNvPr>
            <p:cNvSpPr/>
            <p:nvPr/>
          </p:nvSpPr>
          <p:spPr>
            <a:xfrm>
              <a:off x="2886438" y="5133703"/>
              <a:ext cx="2952660" cy="352256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r>
                <a:rPr lang="en-IN" sz="1800" b="1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SDG-aligned tax policy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7FFCEF2-529A-5A0B-3B2C-875F2454FB20}"/>
              </a:ext>
            </a:extLst>
          </p:cNvPr>
          <p:cNvSpPr/>
          <p:nvPr/>
        </p:nvSpPr>
        <p:spPr>
          <a:xfrm>
            <a:off x="742661" y="3288166"/>
            <a:ext cx="4583551" cy="3077120"/>
          </a:xfrm>
          <a:prstGeom prst="roundRect">
            <a:avLst>
              <a:gd name="adj" fmla="val 1005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buClrTx/>
            </a:pPr>
            <a:endParaRPr lang="en-US" sz="240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CDAC159-0479-E540-D9CC-D08E108EC475}"/>
              </a:ext>
            </a:extLst>
          </p:cNvPr>
          <p:cNvSpPr/>
          <p:nvPr/>
        </p:nvSpPr>
        <p:spPr>
          <a:xfrm>
            <a:off x="7106100" y="1991820"/>
            <a:ext cx="4583550" cy="10134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buClrTx/>
            </a:pPr>
            <a:endParaRPr lang="en-US" sz="240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3668A70-C3F8-0373-8577-2DC1AED8DC24}"/>
              </a:ext>
            </a:extLst>
          </p:cNvPr>
          <p:cNvSpPr/>
          <p:nvPr/>
        </p:nvSpPr>
        <p:spPr>
          <a:xfrm>
            <a:off x="742662" y="2018280"/>
            <a:ext cx="4583552" cy="987025"/>
          </a:xfrm>
          <a:prstGeom prst="roundRect">
            <a:avLst>
              <a:gd name="adj" fmla="val 20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buClrTx/>
            </a:pPr>
            <a:endParaRPr lang="en-US" sz="2400" kern="120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DA659A8-AC97-2542-6358-E92205B8B835}"/>
              </a:ext>
            </a:extLst>
          </p:cNvPr>
          <p:cNvGrpSpPr/>
          <p:nvPr/>
        </p:nvGrpSpPr>
        <p:grpSpPr>
          <a:xfrm>
            <a:off x="66532" y="1996114"/>
            <a:ext cx="5648353" cy="940773"/>
            <a:chOff x="1870769" y="5212653"/>
            <a:chExt cx="4972223" cy="94077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5CF9FF2-5CB6-1316-39B9-B2E28343E7B2}"/>
                </a:ext>
              </a:extLst>
            </p:cNvPr>
            <p:cNvSpPr/>
            <p:nvPr/>
          </p:nvSpPr>
          <p:spPr>
            <a:xfrm>
              <a:off x="2573041" y="5370603"/>
              <a:ext cx="4269951" cy="782823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defTabSz="1218987">
                <a:buClrTx/>
              </a:pPr>
              <a:r>
                <a:rPr lang="en-MD" sz="1600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Tax Inspectors Without Borders</a:t>
              </a:r>
              <a:r>
                <a:rPr lang="en-US" sz="1600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US" sz="1600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  <a:hlinkClick r:id="rId3"/>
                </a:rPr>
                <a:t>TIWB</a:t>
              </a:r>
              <a:r>
                <a:rPr lang="en-US" sz="1600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lang="en-MD" sz="1600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 programs</a:t>
              </a:r>
              <a:endParaRPr lang="en-US" sz="16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8987">
                <a:buClrTx/>
              </a:pPr>
              <a:r>
                <a:rPr lang="en-MD" sz="1600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 in </a:t>
              </a:r>
              <a:r>
                <a:rPr lang="en-MD" sz="1600" kern="1200" dirty="0">
                  <a:solidFill>
                    <a:srgbClr val="4965A5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Open Sans" panose="020B0606030504020204" pitchFamily="34" charset="0"/>
                </a:rPr>
                <a:t>33 </a:t>
              </a:r>
              <a:r>
                <a:rPr lang="en-MD" sz="1600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countries </a:t>
              </a:r>
              <a:endParaRPr lang="en-US" sz="16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8987">
                <a:buClrTx/>
              </a:pPr>
              <a:r>
                <a:rPr lang="en-MD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lang="en-US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tax audits in extractives, finance, telecom, crime)</a:t>
              </a:r>
              <a:endParaRPr lang="en-MD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8987">
                <a:buClrTx/>
              </a:pPr>
              <a:r>
                <a:rPr lang="en-IN" kern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Segoe UI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EB34A8D-48D8-809A-B920-9A8FCBF0F8C1}"/>
                </a:ext>
              </a:extLst>
            </p:cNvPr>
            <p:cNvSpPr/>
            <p:nvPr/>
          </p:nvSpPr>
          <p:spPr>
            <a:xfrm>
              <a:off x="1870769" y="5212653"/>
              <a:ext cx="1903042" cy="591845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defTabSz="1218987">
                <a:lnSpc>
                  <a:spcPct val="110000"/>
                </a:lnSpc>
                <a:buClrTx/>
              </a:pPr>
              <a:endParaRPr lang="en-IN" sz="3600" kern="1200" dirty="0">
                <a:solidFill>
                  <a:srgbClr val="4965A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7A5C4-E081-2B84-AC30-6698A3FA7EBB}"/>
              </a:ext>
            </a:extLst>
          </p:cNvPr>
          <p:cNvGrpSpPr/>
          <p:nvPr/>
        </p:nvGrpSpPr>
        <p:grpSpPr>
          <a:xfrm>
            <a:off x="838200" y="1123130"/>
            <a:ext cx="675606" cy="675605"/>
            <a:chOff x="1479445" y="1580337"/>
            <a:chExt cx="675606" cy="67560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F0265D2-3BAB-556E-03CC-E2C695BB3E70}"/>
                </a:ext>
              </a:extLst>
            </p:cNvPr>
            <p:cNvSpPr/>
            <p:nvPr/>
          </p:nvSpPr>
          <p:spPr>
            <a:xfrm>
              <a:off x="1479445" y="1580337"/>
              <a:ext cx="675606" cy="6756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US" sz="2000" kern="1200">
                <a:solidFill>
                  <a:prstClr val="white"/>
                </a:solidFill>
                <a:latin typeface="Segoe UI"/>
              </a:endParaRPr>
            </a:p>
          </p:txBody>
        </p:sp>
        <p:pic>
          <p:nvPicPr>
            <p:cNvPr id="60" name="Graphic 59" descr="Microscope outline">
              <a:extLst>
                <a:ext uri="{FF2B5EF4-FFF2-40B4-BE49-F238E27FC236}">
                  <a16:creationId xmlns:a16="http://schemas.microsoft.com/office/drawing/2014/main" id="{A9711C03-A152-2CCE-E400-D864F39FB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6995" y="1682822"/>
              <a:ext cx="440506" cy="4405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538785-DE5A-866F-8A0F-DB851582864A}"/>
              </a:ext>
            </a:extLst>
          </p:cNvPr>
          <p:cNvGrpSpPr/>
          <p:nvPr/>
        </p:nvGrpSpPr>
        <p:grpSpPr>
          <a:xfrm>
            <a:off x="7106100" y="1082832"/>
            <a:ext cx="675606" cy="675605"/>
            <a:chOff x="4676192" y="1570691"/>
            <a:chExt cx="675606" cy="67560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A6A0A52-01C4-232F-339F-F253A21769A4}"/>
                </a:ext>
              </a:extLst>
            </p:cNvPr>
            <p:cNvSpPr/>
            <p:nvPr/>
          </p:nvSpPr>
          <p:spPr>
            <a:xfrm>
              <a:off x="4676192" y="1570691"/>
              <a:ext cx="675606" cy="6756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US" sz="2000" kern="1200">
                <a:solidFill>
                  <a:prstClr val="white"/>
                </a:solidFill>
                <a:latin typeface="Segoe UI"/>
              </a:endParaRPr>
            </a:p>
          </p:txBody>
        </p:sp>
        <p:pic>
          <p:nvPicPr>
            <p:cNvPr id="61" name="Graphic 60" descr="Open book outline">
              <a:extLst>
                <a:ext uri="{FF2B5EF4-FFF2-40B4-BE49-F238E27FC236}">
                  <a16:creationId xmlns:a16="http://schemas.microsoft.com/office/drawing/2014/main" id="{5B536B49-2F96-7D78-6271-4B1E8B31B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93742" y="1697885"/>
              <a:ext cx="440506" cy="440506"/>
            </a:xfrm>
            <a:prstGeom prst="rect">
              <a:avLst/>
            </a:prstGeom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56F9E937-7D42-2B79-7DB0-B7987A7A2D4F}"/>
              </a:ext>
            </a:extLst>
          </p:cNvPr>
          <p:cNvSpPr/>
          <p:nvPr/>
        </p:nvSpPr>
        <p:spPr>
          <a:xfrm>
            <a:off x="7223650" y="2180823"/>
            <a:ext cx="4392617" cy="64244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defTabSz="1218987">
              <a:buClrTx/>
            </a:pPr>
            <a:r>
              <a:rPr lang="en-IN" sz="16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SDG Taxation Frameworks </a:t>
            </a:r>
            <a:endParaRPr lang="en-IN" sz="1600" kern="12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8987">
              <a:buClrTx/>
            </a:pPr>
            <a:r>
              <a:rPr lang="en-MD" sz="16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kern="1200" dirty="0">
                <a:solidFill>
                  <a:srgbClr val="4965A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15</a:t>
            </a:r>
            <a:r>
              <a:rPr lang="en-MD" sz="1600" kern="1200" dirty="0">
                <a:solidFill>
                  <a:srgbClr val="4965A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 </a:t>
            </a:r>
            <a:r>
              <a:rPr lang="en-IN" sz="16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countries with Country Engagement Plans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4F86C4F-26FA-1207-36D0-BC9A793F2426}"/>
              </a:ext>
            </a:extLst>
          </p:cNvPr>
          <p:cNvSpPr/>
          <p:nvPr/>
        </p:nvSpPr>
        <p:spPr>
          <a:xfrm>
            <a:off x="748914" y="2321989"/>
            <a:ext cx="4628320" cy="3781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defTabSz="1218987">
              <a:buClrTx/>
            </a:pPr>
            <a:endParaRPr lang="en-IN" kern="1200">
              <a:solidFill>
                <a:prstClr val="black">
                  <a:lumMod val="85000"/>
                  <a:lumOff val="15000"/>
                </a:prstClr>
              </a:solidFill>
              <a:latin typeface="Segoe U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40609A-E0D1-E01F-D5FA-81575E1B466A}"/>
              </a:ext>
            </a:extLst>
          </p:cNvPr>
          <p:cNvSpPr txBox="1"/>
          <p:nvPr/>
        </p:nvSpPr>
        <p:spPr>
          <a:xfrm>
            <a:off x="1063339" y="3414800"/>
            <a:ext cx="365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>
              <a:buClrTx/>
            </a:pPr>
            <a:r>
              <a:rPr lang="en-US" sz="12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Cumulative increase in additional tax collection in Africa through TIWB from 2015 ($ million)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C0283EF-C8A0-91ED-1838-FE5A5848D294}"/>
              </a:ext>
            </a:extLst>
          </p:cNvPr>
          <p:cNvSpPr/>
          <p:nvPr/>
        </p:nvSpPr>
        <p:spPr>
          <a:xfrm>
            <a:off x="2076433" y="2530234"/>
            <a:ext cx="1894878" cy="20829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defTabSz="1218987">
              <a:buClrTx/>
            </a:pPr>
            <a:endParaRPr lang="en-IN" kern="1200">
              <a:solidFill>
                <a:prstClr val="black">
                  <a:lumMod val="85000"/>
                  <a:lumOff val="15000"/>
                </a:prstClr>
              </a:solidFill>
              <a:latin typeface="Segoe U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905DB6-8D1D-A9F8-A9CA-877356047994}"/>
              </a:ext>
            </a:extLst>
          </p:cNvPr>
          <p:cNvSpPr/>
          <p:nvPr/>
        </p:nvSpPr>
        <p:spPr>
          <a:xfrm>
            <a:off x="7372304" y="3087596"/>
            <a:ext cx="1779488" cy="6962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defTabSz="1218987">
              <a:buClrTx/>
            </a:pPr>
            <a:endParaRPr lang="en-IN" kern="12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D53536A-B57B-956C-2242-5C53B75AAD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409188"/>
              </p:ext>
            </p:extLst>
          </p:nvPr>
        </p:nvGraphicFramePr>
        <p:xfrm>
          <a:off x="835168" y="3863542"/>
          <a:ext cx="4268226" cy="2334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CAD0216D-4C58-B49E-AD99-B882ADF04E49}"/>
              </a:ext>
            </a:extLst>
          </p:cNvPr>
          <p:cNvGrpSpPr/>
          <p:nvPr/>
        </p:nvGrpSpPr>
        <p:grpSpPr>
          <a:xfrm>
            <a:off x="7873672" y="3353877"/>
            <a:ext cx="3161172" cy="2728548"/>
            <a:chOff x="3207419" y="4741479"/>
            <a:chExt cx="1610473" cy="13782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F2AA80-12AF-8D0A-B115-EE52F05F8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221" t="976" r="5557"/>
            <a:stretch/>
          </p:blipFill>
          <p:spPr>
            <a:xfrm>
              <a:off x="3207419" y="4741480"/>
              <a:ext cx="1301992" cy="137823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E50B0E-7DAD-559E-F7B6-50205BDB9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00684" y="4741479"/>
              <a:ext cx="1217208" cy="137823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18" name="Picture 17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AF875FB1-E90B-DE95-78A7-6DA62B5819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" y="5531389"/>
            <a:ext cx="810732" cy="55103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FEE89E6-0934-31FF-DFBE-F18774C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671406" cy="59083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Tax for SDGs</a:t>
            </a:r>
          </a:p>
        </p:txBody>
      </p:sp>
    </p:spTree>
    <p:extLst>
      <p:ext uri="{BB962C8B-B14F-4D97-AF65-F5344CB8AC3E}">
        <p14:creationId xmlns:p14="http://schemas.microsoft.com/office/powerpoint/2010/main" val="2198222404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INFF">
      <a:dk1>
        <a:srgbClr val="FFFFFF"/>
      </a:dk1>
      <a:lt1>
        <a:srgbClr val="FFFFFF"/>
      </a:lt1>
      <a:dk2>
        <a:srgbClr val="0F2354"/>
      </a:dk2>
      <a:lt2>
        <a:srgbClr val="D5D5D5"/>
      </a:lt2>
      <a:accent1>
        <a:srgbClr val="1699ED"/>
      </a:accent1>
      <a:accent2>
        <a:srgbClr val="84CCF7"/>
      </a:accent2>
      <a:accent3>
        <a:srgbClr val="009E3D"/>
      </a:accent3>
      <a:accent4>
        <a:srgbClr val="FFB700"/>
      </a:accent4>
      <a:accent5>
        <a:srgbClr val="FF7019"/>
      </a:accent5>
      <a:accent6>
        <a:srgbClr val="CC163E"/>
      </a:accent6>
      <a:hlink>
        <a:srgbClr val="0F2354"/>
      </a:hlink>
      <a:folHlink>
        <a:srgbClr val="F26D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BasicWhite">
  <a:themeElements>
    <a:clrScheme name="Custom 3">
      <a:dk1>
        <a:srgbClr val="FFFFFF"/>
      </a:dk1>
      <a:lt1>
        <a:srgbClr val="FFFFFF"/>
      </a:lt1>
      <a:dk2>
        <a:srgbClr val="0F2354"/>
      </a:dk2>
      <a:lt2>
        <a:srgbClr val="D5D5D5"/>
      </a:lt2>
      <a:accent1>
        <a:srgbClr val="1699ED"/>
      </a:accent1>
      <a:accent2>
        <a:srgbClr val="84CCF7"/>
      </a:accent2>
      <a:accent3>
        <a:srgbClr val="009E3D"/>
      </a:accent3>
      <a:accent4>
        <a:srgbClr val="FFB700"/>
      </a:accent4>
      <a:accent5>
        <a:srgbClr val="FF7019"/>
      </a:accent5>
      <a:accent6>
        <a:srgbClr val="CC163E"/>
      </a:accent6>
      <a:hlink>
        <a:srgbClr val="1599EC"/>
      </a:hlink>
      <a:folHlink>
        <a:srgbClr val="F26D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2_BasicWhite">
  <a:themeElements>
    <a:clrScheme name="Custom 3">
      <a:dk1>
        <a:srgbClr val="FFFFFF"/>
      </a:dk1>
      <a:lt1>
        <a:srgbClr val="FFFFFF"/>
      </a:lt1>
      <a:dk2>
        <a:srgbClr val="0F2354"/>
      </a:dk2>
      <a:lt2>
        <a:srgbClr val="D5D5D5"/>
      </a:lt2>
      <a:accent1>
        <a:srgbClr val="1699ED"/>
      </a:accent1>
      <a:accent2>
        <a:srgbClr val="84CCF7"/>
      </a:accent2>
      <a:accent3>
        <a:srgbClr val="009E3D"/>
      </a:accent3>
      <a:accent4>
        <a:srgbClr val="FFB700"/>
      </a:accent4>
      <a:accent5>
        <a:srgbClr val="FF7019"/>
      </a:accent5>
      <a:accent6>
        <a:srgbClr val="CC163E"/>
      </a:accent6>
      <a:hlink>
        <a:srgbClr val="1599EC"/>
      </a:hlink>
      <a:folHlink>
        <a:srgbClr val="F26D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5_BasicWhite">
  <a:themeElements>
    <a:clrScheme name="Custom 3">
      <a:dk1>
        <a:srgbClr val="FFFFFF"/>
      </a:dk1>
      <a:lt1>
        <a:srgbClr val="FFFFFF"/>
      </a:lt1>
      <a:dk2>
        <a:srgbClr val="0F2354"/>
      </a:dk2>
      <a:lt2>
        <a:srgbClr val="D5D5D5"/>
      </a:lt2>
      <a:accent1>
        <a:srgbClr val="1699ED"/>
      </a:accent1>
      <a:accent2>
        <a:srgbClr val="84CCF7"/>
      </a:accent2>
      <a:accent3>
        <a:srgbClr val="009E3D"/>
      </a:accent3>
      <a:accent4>
        <a:srgbClr val="FFB700"/>
      </a:accent4>
      <a:accent5>
        <a:srgbClr val="FF7019"/>
      </a:accent5>
      <a:accent6>
        <a:srgbClr val="CC163E"/>
      </a:accent6>
      <a:hlink>
        <a:srgbClr val="1599EC"/>
      </a:hlink>
      <a:folHlink>
        <a:srgbClr val="F26D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6_BasicWhite">
  <a:themeElements>
    <a:clrScheme name="INFF">
      <a:dk1>
        <a:srgbClr val="FFFFFF"/>
      </a:dk1>
      <a:lt1>
        <a:srgbClr val="FFFFFF"/>
      </a:lt1>
      <a:dk2>
        <a:srgbClr val="0F2354"/>
      </a:dk2>
      <a:lt2>
        <a:srgbClr val="D5D5D5"/>
      </a:lt2>
      <a:accent1>
        <a:srgbClr val="1699ED"/>
      </a:accent1>
      <a:accent2>
        <a:srgbClr val="84CCF7"/>
      </a:accent2>
      <a:accent3>
        <a:srgbClr val="009E3D"/>
      </a:accent3>
      <a:accent4>
        <a:srgbClr val="FFB700"/>
      </a:accent4>
      <a:accent5>
        <a:srgbClr val="FF7019"/>
      </a:accent5>
      <a:accent6>
        <a:srgbClr val="CC163E"/>
      </a:accent6>
      <a:hlink>
        <a:srgbClr val="0F2354"/>
      </a:hlink>
      <a:folHlink>
        <a:srgbClr val="F26D84"/>
      </a:folHlink>
    </a:clrScheme>
    <a:fontScheme name="Custom 15">
      <a:majorFont>
        <a:latin typeface="Lora Medium"/>
        <a:ea typeface="Lora Regular Medium"/>
        <a:cs typeface="Lora Regular Medium"/>
      </a:majorFont>
      <a:minorFont>
        <a:latin typeface="Lora Medium"/>
        <a:ea typeface="Lora Regular Medium"/>
        <a:cs typeface="Lora Regular Medium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Roboto Regular"/>
            <a:ea typeface="Roboto Regular"/>
            <a:cs typeface="Roboto Regular"/>
            <a:sym typeface="Robo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299" normalizeH="0" baseline="0">
            <a:ln>
              <a:noFill/>
            </a:ln>
            <a:solidFill>
              <a:srgbClr val="FFFFFF"/>
            </a:solidFill>
            <a:effectLst/>
            <a:uFillTx/>
            <a:latin typeface="Roboto Medium"/>
            <a:ea typeface="Roboto Medium"/>
            <a:cs typeface="Roboto Medium"/>
            <a:sym typeface="Roboto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2" id="{8490E688-8D36-48F4-87F1-EBC52CC0068A}" vid="{33359401-FF59-4618-8187-8E1E14D331AD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7_BasicWhite">
  <a:themeElements>
    <a:clrScheme name="INFF">
      <a:dk1>
        <a:srgbClr val="FFFFFF"/>
      </a:dk1>
      <a:lt1>
        <a:srgbClr val="FFFFFF"/>
      </a:lt1>
      <a:dk2>
        <a:srgbClr val="0F2354"/>
      </a:dk2>
      <a:lt2>
        <a:srgbClr val="D5D5D5"/>
      </a:lt2>
      <a:accent1>
        <a:srgbClr val="1699ED"/>
      </a:accent1>
      <a:accent2>
        <a:srgbClr val="84CCF7"/>
      </a:accent2>
      <a:accent3>
        <a:srgbClr val="009E3D"/>
      </a:accent3>
      <a:accent4>
        <a:srgbClr val="FFB700"/>
      </a:accent4>
      <a:accent5>
        <a:srgbClr val="FF7019"/>
      </a:accent5>
      <a:accent6>
        <a:srgbClr val="CC163E"/>
      </a:accent6>
      <a:hlink>
        <a:srgbClr val="0F2354"/>
      </a:hlink>
      <a:folHlink>
        <a:srgbClr val="F26D84"/>
      </a:folHlink>
    </a:clrScheme>
    <a:fontScheme name="Custom 15">
      <a:majorFont>
        <a:latin typeface="Lora Medium"/>
        <a:ea typeface="Lora Regular Medium"/>
        <a:cs typeface="Lora Regular Medium"/>
      </a:majorFont>
      <a:minorFont>
        <a:latin typeface="Lora Medium"/>
        <a:ea typeface="Lora Regular Medium"/>
        <a:cs typeface="Lora Regular Medium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Roboto Regular"/>
            <a:ea typeface="Roboto Regular"/>
            <a:cs typeface="Roboto Regular"/>
            <a:sym typeface="Robo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299" normalizeH="0" baseline="0">
            <a:ln>
              <a:noFill/>
            </a:ln>
            <a:solidFill>
              <a:srgbClr val="FFFFFF"/>
            </a:solidFill>
            <a:effectLst/>
            <a:uFillTx/>
            <a:latin typeface="Roboto Medium"/>
            <a:ea typeface="Roboto Medium"/>
            <a:cs typeface="Roboto Medium"/>
            <a:sym typeface="Roboto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INFF_Presentation_Template.potx  -  Read-Only" id="{F2CBD619-7F48-404F-B9C0-0D71EAE03786}" vid="{AB69DE39-5467-4EC1-8D71-AE83A65912BD}"/>
    </a:ext>
  </a:extLst>
</a:theme>
</file>

<file path=ppt/theme/theme9.xml><?xml version="1.0" encoding="utf-8"?>
<a:theme xmlns:a="http://schemas.openxmlformats.org/drawingml/2006/main" name="2_Office Theme">
  <a:themeElements>
    <a:clrScheme name="Custom 691">
      <a:dk1>
        <a:sysClr val="windowText" lastClr="000000"/>
      </a:dk1>
      <a:lt1>
        <a:sysClr val="window" lastClr="FFFFFF"/>
      </a:lt1>
      <a:dk2>
        <a:srgbClr val="153153"/>
      </a:dk2>
      <a:lt2>
        <a:srgbClr val="EEECE1"/>
      </a:lt2>
      <a:accent1>
        <a:srgbClr val="053982"/>
      </a:accent1>
      <a:accent2>
        <a:srgbClr val="4965A5"/>
      </a:accent2>
      <a:accent3>
        <a:srgbClr val="DFE2EA"/>
      </a:accent3>
      <a:accent4>
        <a:srgbClr val="EEEEEB"/>
      </a:accent4>
      <a:accent5>
        <a:srgbClr val="FE9809"/>
      </a:accent5>
      <a:accent6>
        <a:srgbClr val="E2201D"/>
      </a:accent6>
      <a:hlink>
        <a:srgbClr val="0000FF"/>
      </a:hlink>
      <a:folHlink>
        <a:srgbClr val="800080"/>
      </a:folHlink>
    </a:clrScheme>
    <a:fontScheme name="slidemodel">
      <a:majorFont>
        <a:latin typeface="Calibr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0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1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2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3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4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5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6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7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8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19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2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20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21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3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4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5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6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7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8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ppt/theme/themeOverride9.xml><?xml version="1.0" encoding="utf-8"?>
<a:themeOverride xmlns:a="http://schemas.openxmlformats.org/drawingml/2006/main">
  <a:clrScheme name="INFF">
    <a:dk1>
      <a:srgbClr val="FFFFFF"/>
    </a:dk1>
    <a:lt1>
      <a:srgbClr val="FFFFFF"/>
    </a:lt1>
    <a:dk2>
      <a:srgbClr val="0F2354"/>
    </a:dk2>
    <a:lt2>
      <a:srgbClr val="D5D5D5"/>
    </a:lt2>
    <a:accent1>
      <a:srgbClr val="1699ED"/>
    </a:accent1>
    <a:accent2>
      <a:srgbClr val="84CCF7"/>
    </a:accent2>
    <a:accent3>
      <a:srgbClr val="009E3D"/>
    </a:accent3>
    <a:accent4>
      <a:srgbClr val="FFB700"/>
    </a:accent4>
    <a:accent5>
      <a:srgbClr val="FF7019"/>
    </a:accent5>
    <a:accent6>
      <a:srgbClr val="CC163E"/>
    </a:accent6>
    <a:hlink>
      <a:srgbClr val="0F2354"/>
    </a:hlink>
    <a:folHlink>
      <a:srgbClr val="F26D8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1262</Words>
  <Application>Microsoft Office PowerPoint</Application>
  <PresentationFormat>Widescreen</PresentationFormat>
  <Paragraphs>209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Calibri body</vt:lpstr>
      <vt:lpstr>Calibri</vt:lpstr>
      <vt:lpstr>Roboto Medium</vt:lpstr>
      <vt:lpstr>Roboto</vt:lpstr>
      <vt:lpstr>Roboto Thin</vt:lpstr>
      <vt:lpstr>Roboto Light</vt:lpstr>
      <vt:lpstr>Helvetica</vt:lpstr>
      <vt:lpstr>Aptos</vt:lpstr>
      <vt:lpstr>Arial</vt:lpstr>
      <vt:lpstr>Courier New</vt:lpstr>
      <vt:lpstr>Lora Medium</vt:lpstr>
      <vt:lpstr>Aptos Display</vt:lpstr>
      <vt:lpstr>Segoe UI</vt:lpstr>
      <vt:lpstr>Segoe UI Black</vt:lpstr>
      <vt:lpstr>21_BasicWhite</vt:lpstr>
      <vt:lpstr>23_BasicWhite</vt:lpstr>
      <vt:lpstr>Office Theme</vt:lpstr>
      <vt:lpstr>22_BasicWhite</vt:lpstr>
      <vt:lpstr>25_BasicWhite</vt:lpstr>
      <vt:lpstr>26_BasicWhite</vt:lpstr>
      <vt:lpstr>1_Office Theme</vt:lpstr>
      <vt:lpstr>27_BasicWhite</vt:lpstr>
      <vt:lpstr>2_Office Theme</vt:lpstr>
      <vt:lpstr>Connecting the dots:  Public finance within INFFs in Sub-Saharan Africa</vt:lpstr>
      <vt:lpstr>Contents</vt:lpstr>
      <vt:lpstr>Addis Ababa Action Agenda</vt:lpstr>
      <vt:lpstr>PowerPoint Presentation</vt:lpstr>
      <vt:lpstr>PowerPoint Presentation</vt:lpstr>
      <vt:lpstr>PowerPoint Presentation</vt:lpstr>
      <vt:lpstr>PowerPoint Presentation</vt:lpstr>
      <vt:lpstr>UNDP’s Integrated Public Finance for the SDGs</vt:lpstr>
      <vt:lpstr>Tax for SDGs</vt:lpstr>
      <vt:lpstr>PowerPoint Presentation</vt:lpstr>
      <vt:lpstr>Debt for SDGs</vt:lpstr>
      <vt:lpstr>Financing priorities and reforms for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national financing frameworks in sub-Saharan Africa</dc:title>
  <dc:creator>Ana-Maria Beldiga</dc:creator>
  <cp:lastModifiedBy>Ankun Liu</cp:lastModifiedBy>
  <cp:revision>6</cp:revision>
  <dcterms:created xsi:type="dcterms:W3CDTF">2022-06-21T08:25:03Z</dcterms:created>
  <dcterms:modified xsi:type="dcterms:W3CDTF">2024-06-13T08:50:30Z</dcterms:modified>
</cp:coreProperties>
</file>