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3" r:id="rId5"/>
    <p:sldMasterId id="2147483679" r:id="rId6"/>
  </p:sldMasterIdLst>
  <p:notesMasterIdLst>
    <p:notesMasterId r:id="rId30"/>
  </p:notesMasterIdLst>
  <p:sldIdLst>
    <p:sldId id="263" r:id="rId7"/>
    <p:sldId id="314" r:id="rId8"/>
    <p:sldId id="411" r:id="rId9"/>
    <p:sldId id="376" r:id="rId10"/>
    <p:sldId id="406" r:id="rId11"/>
    <p:sldId id="272" r:id="rId12"/>
    <p:sldId id="358" r:id="rId13"/>
    <p:sldId id="387" r:id="rId14"/>
    <p:sldId id="414" r:id="rId15"/>
    <p:sldId id="370" r:id="rId16"/>
    <p:sldId id="344" r:id="rId17"/>
    <p:sldId id="419" r:id="rId18"/>
    <p:sldId id="280" r:id="rId19"/>
    <p:sldId id="417" r:id="rId20"/>
    <p:sldId id="416" r:id="rId21"/>
    <p:sldId id="258" r:id="rId22"/>
    <p:sldId id="283" r:id="rId23"/>
    <p:sldId id="415" r:id="rId24"/>
    <p:sldId id="282" r:id="rId25"/>
    <p:sldId id="285" r:id="rId26"/>
    <p:sldId id="287" r:id="rId27"/>
    <p:sldId id="269" r:id="rId28"/>
    <p:sldId id="421" r:id="rId29"/>
  </p:sldIdLst>
  <p:sldSz cx="12192000" cy="6858000"/>
  <p:notesSz cx="6858000" cy="9144000"/>
  <p:defaultTextStyle>
    <a:defPPr>
      <a:defRPr lang="en-N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88C81F-6431-B236-3CDA-B92CD6B37207}" name="David Robins" initials="" userId="S::drobins@internationalbudget.org::0ea3fffa-c665-4dee-863b-284df852bfc6" providerId="AD"/>
  <p188:author id="{687CB67B-62E5-3701-8899-2A0E8F614B3C}" name="Gabriel Juedemann" initials="GJ" userId="S::GJuedemann@internationalbudget.org::f6dc268e-5c8e-40d4-b5a7-d4d58cf77a7c" providerId="AD"/>
  <p188:author id="{36D098A1-3A8E-8109-0B96-A4BD61623194}" name="Andrés Ponce Morales" initials="AP" userId="S::aponce@internationalbudget.org::e925a30b-c138-4cea-87dd-fd26e2df3f4c" providerId="AD"/>
  <p188:author id="{7A6706A7-1C67-DF32-2CE0-260EAEEB1306}" name="Laura Castillo Cabral" initials="LC" userId="S::lcabral@internationalbudget.org::c1c75744-3774-4f16-ad51-6913448224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A0D"/>
    <a:srgbClr val="FFFFFF"/>
    <a:srgbClr val="EDBAAB"/>
    <a:srgbClr val="42B27F"/>
    <a:srgbClr val="5FC1C9"/>
    <a:srgbClr val="066E7D"/>
    <a:srgbClr val="5A6769"/>
    <a:srgbClr val="FFB978"/>
    <a:srgbClr val="3CBB88"/>
    <a:srgbClr val="657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737D92-0E69-413D-AD2B-0FF9435633B9}" v="34" dt="2024-06-12T07:17:19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82092" autoAdjust="0"/>
  </p:normalViewPr>
  <p:slideViewPr>
    <p:cSldViewPr snapToGrid="0">
      <p:cViewPr varScale="1">
        <p:scale>
          <a:sx n="67" d="100"/>
          <a:sy n="67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s Ponce Morales" userId="e925a30b-c138-4cea-87dd-fd26e2df3f4c" providerId="ADAL" clId="{94737D92-0E69-413D-AD2B-0FF9435633B9}"/>
    <pc:docChg chg="undo custSel delSld modSld sldOrd">
      <pc:chgData name="Andrés Ponce Morales" userId="e925a30b-c138-4cea-87dd-fd26e2df3f4c" providerId="ADAL" clId="{94737D92-0E69-413D-AD2B-0FF9435633B9}" dt="2024-06-12T07:17:19.732" v="11831" actId="14100"/>
      <pc:docMkLst>
        <pc:docMk/>
      </pc:docMkLst>
      <pc:sldChg chg="modNotesTx">
        <pc:chgData name="Andrés Ponce Morales" userId="e925a30b-c138-4cea-87dd-fd26e2df3f4c" providerId="ADAL" clId="{94737D92-0E69-413D-AD2B-0FF9435633B9}" dt="2024-06-12T05:01:58.468" v="11383" actId="20577"/>
        <pc:sldMkLst>
          <pc:docMk/>
          <pc:sldMk cId="2876218581" sldId="258"/>
        </pc:sldMkLst>
      </pc:sldChg>
      <pc:sldChg chg="del">
        <pc:chgData name="Andrés Ponce Morales" userId="e925a30b-c138-4cea-87dd-fd26e2df3f4c" providerId="ADAL" clId="{94737D92-0E69-413D-AD2B-0FF9435633B9}" dt="2024-06-10T12:28:05.438" v="169" actId="47"/>
        <pc:sldMkLst>
          <pc:docMk/>
          <pc:sldMk cId="934252403" sldId="259"/>
        </pc:sldMkLst>
      </pc:sldChg>
      <pc:sldChg chg="modNotesTx">
        <pc:chgData name="Andrés Ponce Morales" userId="e925a30b-c138-4cea-87dd-fd26e2df3f4c" providerId="ADAL" clId="{94737D92-0E69-413D-AD2B-0FF9435633B9}" dt="2024-06-11T17:00:22.622" v="1201" actId="20577"/>
        <pc:sldMkLst>
          <pc:docMk/>
          <pc:sldMk cId="1842697002" sldId="263"/>
        </pc:sldMkLst>
      </pc:sldChg>
      <pc:sldChg chg="modNotesTx">
        <pc:chgData name="Andrés Ponce Morales" userId="e925a30b-c138-4cea-87dd-fd26e2df3f4c" providerId="ADAL" clId="{94737D92-0E69-413D-AD2B-0FF9435633B9}" dt="2024-06-12T04:52:25.904" v="10797" actId="20577"/>
        <pc:sldMkLst>
          <pc:docMk/>
          <pc:sldMk cId="333419120" sldId="272"/>
        </pc:sldMkLst>
      </pc:sldChg>
      <pc:sldChg chg="del mod ord modShow">
        <pc:chgData name="Andrés Ponce Morales" userId="e925a30b-c138-4cea-87dd-fd26e2df3f4c" providerId="ADAL" clId="{94737D92-0E69-413D-AD2B-0FF9435633B9}" dt="2024-06-12T05:10:29.849" v="11753" actId="2696"/>
        <pc:sldMkLst>
          <pc:docMk/>
          <pc:sldMk cId="3632964052" sldId="279"/>
        </pc:sldMkLst>
      </pc:sldChg>
      <pc:sldChg chg="ord modNotesTx">
        <pc:chgData name="Andrés Ponce Morales" userId="e925a30b-c138-4cea-87dd-fd26e2df3f4c" providerId="ADAL" clId="{94737D92-0E69-413D-AD2B-0FF9435633B9}" dt="2024-06-11T18:23:33.405" v="8092"/>
        <pc:sldMkLst>
          <pc:docMk/>
          <pc:sldMk cId="892544550" sldId="280"/>
        </pc:sldMkLst>
      </pc:sldChg>
      <pc:sldChg chg="modNotesTx">
        <pc:chgData name="Andrés Ponce Morales" userId="e925a30b-c138-4cea-87dd-fd26e2df3f4c" providerId="ADAL" clId="{94737D92-0E69-413D-AD2B-0FF9435633B9}" dt="2024-06-12T05:07:53.626" v="11706" actId="20577"/>
        <pc:sldMkLst>
          <pc:docMk/>
          <pc:sldMk cId="676688135" sldId="282"/>
        </pc:sldMkLst>
      </pc:sldChg>
      <pc:sldChg chg="modNotesTx">
        <pc:chgData name="Andrés Ponce Morales" userId="e925a30b-c138-4cea-87dd-fd26e2df3f4c" providerId="ADAL" clId="{94737D92-0E69-413D-AD2B-0FF9435633B9}" dt="2024-06-11T18:52:47.422" v="9157" actId="20577"/>
        <pc:sldMkLst>
          <pc:docMk/>
          <pc:sldMk cId="1109898041" sldId="283"/>
        </pc:sldMkLst>
      </pc:sldChg>
      <pc:sldChg chg="modSp modNotesTx">
        <pc:chgData name="Andrés Ponce Morales" userId="e925a30b-c138-4cea-87dd-fd26e2df3f4c" providerId="ADAL" clId="{94737D92-0E69-413D-AD2B-0FF9435633B9}" dt="2024-06-12T07:14:26.433" v="11790" actId="255"/>
        <pc:sldMkLst>
          <pc:docMk/>
          <pc:sldMk cId="1214446680" sldId="285"/>
        </pc:sldMkLst>
        <pc:graphicFrameChg chg="mod">
          <ac:chgData name="Andrés Ponce Morales" userId="e925a30b-c138-4cea-87dd-fd26e2df3f4c" providerId="ADAL" clId="{94737D92-0E69-413D-AD2B-0FF9435633B9}" dt="2024-06-12T07:14:26.433" v="11790" actId="255"/>
          <ac:graphicFrameMkLst>
            <pc:docMk/>
            <pc:sldMk cId="1214446680" sldId="285"/>
            <ac:graphicFrameMk id="4" creationId="{7AAE6A48-B9A6-3FBF-4F8B-56E566213617}"/>
          </ac:graphicFrameMkLst>
        </pc:graphicFrameChg>
      </pc:sldChg>
      <pc:sldChg chg="del">
        <pc:chgData name="Andrés Ponce Morales" userId="e925a30b-c138-4cea-87dd-fd26e2df3f4c" providerId="ADAL" clId="{94737D92-0E69-413D-AD2B-0FF9435633B9}" dt="2024-06-10T12:15:16.716" v="8" actId="47"/>
        <pc:sldMkLst>
          <pc:docMk/>
          <pc:sldMk cId="3523160537" sldId="286"/>
        </pc:sldMkLst>
      </pc:sldChg>
      <pc:sldChg chg="modNotesTx">
        <pc:chgData name="Andrés Ponce Morales" userId="e925a30b-c138-4cea-87dd-fd26e2df3f4c" providerId="ADAL" clId="{94737D92-0E69-413D-AD2B-0FF9435633B9}" dt="2024-06-12T05:09:54.146" v="11752" actId="20577"/>
        <pc:sldMkLst>
          <pc:docMk/>
          <pc:sldMk cId="2621515325" sldId="287"/>
        </pc:sldMkLst>
      </pc:sldChg>
      <pc:sldChg chg="modSp mod modNotesTx">
        <pc:chgData name="Andrés Ponce Morales" userId="e925a30b-c138-4cea-87dd-fd26e2df3f4c" providerId="ADAL" clId="{94737D92-0E69-413D-AD2B-0FF9435633B9}" dt="2024-06-12T07:16:24.695" v="11807" actId="1035"/>
        <pc:sldMkLst>
          <pc:docMk/>
          <pc:sldMk cId="1917696453" sldId="314"/>
        </pc:sldMkLst>
        <pc:spChg chg="mod">
          <ac:chgData name="Andrés Ponce Morales" userId="e925a30b-c138-4cea-87dd-fd26e2df3f4c" providerId="ADAL" clId="{94737D92-0E69-413D-AD2B-0FF9435633B9}" dt="2024-06-12T07:16:24.695" v="11807" actId="1035"/>
          <ac:spMkLst>
            <pc:docMk/>
            <pc:sldMk cId="1917696453" sldId="314"/>
            <ac:spMk id="42" creationId="{7120A766-C117-93B7-6F18-702C694AE84F}"/>
          </ac:spMkLst>
        </pc:spChg>
        <pc:spChg chg="mod">
          <ac:chgData name="Andrés Ponce Morales" userId="e925a30b-c138-4cea-87dd-fd26e2df3f4c" providerId="ADAL" clId="{94737D92-0E69-413D-AD2B-0FF9435633B9}" dt="2024-06-12T07:16:17.151" v="11804" actId="1076"/>
          <ac:spMkLst>
            <pc:docMk/>
            <pc:sldMk cId="1917696453" sldId="314"/>
            <ac:spMk id="43" creationId="{31122FCC-32F1-16B0-1F64-6818D11043E0}"/>
          </ac:spMkLst>
        </pc:spChg>
        <pc:spChg chg="mod">
          <ac:chgData name="Andrés Ponce Morales" userId="e925a30b-c138-4cea-87dd-fd26e2df3f4c" providerId="ADAL" clId="{94737D92-0E69-413D-AD2B-0FF9435633B9}" dt="2024-06-12T07:16:17.151" v="11804" actId="1076"/>
          <ac:spMkLst>
            <pc:docMk/>
            <pc:sldMk cId="1917696453" sldId="314"/>
            <ac:spMk id="44" creationId="{54A15FED-B42D-EF5E-BCEE-6DE877270DC4}"/>
          </ac:spMkLst>
        </pc:spChg>
        <pc:picChg chg="mod">
          <ac:chgData name="Andrés Ponce Morales" userId="e925a30b-c138-4cea-87dd-fd26e2df3f4c" providerId="ADAL" clId="{94737D92-0E69-413D-AD2B-0FF9435633B9}" dt="2024-06-12T07:16:24.695" v="11807" actId="1035"/>
          <ac:picMkLst>
            <pc:docMk/>
            <pc:sldMk cId="1917696453" sldId="314"/>
            <ac:picMk id="10" creationId="{7D975F1F-D8EF-25CB-3E25-671A5B0B29FD}"/>
          </ac:picMkLst>
        </pc:picChg>
        <pc:picChg chg="mod">
          <ac:chgData name="Andrés Ponce Morales" userId="e925a30b-c138-4cea-87dd-fd26e2df3f4c" providerId="ADAL" clId="{94737D92-0E69-413D-AD2B-0FF9435633B9}" dt="2024-06-07T17:18:41.456" v="1"/>
          <ac:picMkLst>
            <pc:docMk/>
            <pc:sldMk cId="1917696453" sldId="314"/>
            <ac:picMk id="32" creationId="{618C3A1F-EB72-B52C-2905-BD401B9CF159}"/>
          </ac:picMkLst>
        </pc:picChg>
      </pc:sldChg>
      <pc:sldChg chg="ord modNotesTx">
        <pc:chgData name="Andrés Ponce Morales" userId="e925a30b-c138-4cea-87dd-fd26e2df3f4c" providerId="ADAL" clId="{94737D92-0E69-413D-AD2B-0FF9435633B9}" dt="2024-06-12T04:55:00.168" v="10854" actId="20577"/>
        <pc:sldMkLst>
          <pc:docMk/>
          <pc:sldMk cId="2213754523" sldId="344"/>
        </pc:sldMkLst>
      </pc:sldChg>
      <pc:sldChg chg="del">
        <pc:chgData name="Andrés Ponce Morales" userId="e925a30b-c138-4cea-87dd-fd26e2df3f4c" providerId="ADAL" clId="{94737D92-0E69-413D-AD2B-0FF9435633B9}" dt="2024-06-10T12:15:18.452" v="9" actId="47"/>
        <pc:sldMkLst>
          <pc:docMk/>
          <pc:sldMk cId="280826538" sldId="350"/>
        </pc:sldMkLst>
      </pc:sldChg>
      <pc:sldChg chg="modSp mod modNotesTx">
        <pc:chgData name="Andrés Ponce Morales" userId="e925a30b-c138-4cea-87dd-fd26e2df3f4c" providerId="ADAL" clId="{94737D92-0E69-413D-AD2B-0FF9435633B9}" dt="2024-06-12T07:17:19.732" v="11831" actId="14100"/>
        <pc:sldMkLst>
          <pc:docMk/>
          <pc:sldMk cId="1779655155" sldId="358"/>
        </pc:sldMkLst>
        <pc:spChg chg="mod">
          <ac:chgData name="Andrés Ponce Morales" userId="e925a30b-c138-4cea-87dd-fd26e2df3f4c" providerId="ADAL" clId="{94737D92-0E69-413D-AD2B-0FF9435633B9}" dt="2024-06-10T12:18:40.556" v="124" actId="1076"/>
          <ac:spMkLst>
            <pc:docMk/>
            <pc:sldMk cId="1779655155" sldId="358"/>
            <ac:spMk id="7" creationId="{83F9EA11-3B91-D2B8-1400-96E6D625BB44}"/>
          </ac:spMkLst>
        </pc:spChg>
        <pc:picChg chg="mod">
          <ac:chgData name="Andrés Ponce Morales" userId="e925a30b-c138-4cea-87dd-fd26e2df3f4c" providerId="ADAL" clId="{94737D92-0E69-413D-AD2B-0FF9435633B9}" dt="2024-06-12T07:17:19.732" v="11831" actId="14100"/>
          <ac:picMkLst>
            <pc:docMk/>
            <pc:sldMk cId="1779655155" sldId="358"/>
            <ac:picMk id="1028" creationId="{9F9426C0-D540-C356-C1F2-B6F4DD57B86F}"/>
          </ac:picMkLst>
        </pc:picChg>
      </pc:sldChg>
      <pc:sldChg chg="del">
        <pc:chgData name="Andrés Ponce Morales" userId="e925a30b-c138-4cea-87dd-fd26e2df3f4c" providerId="ADAL" clId="{94737D92-0E69-413D-AD2B-0FF9435633B9}" dt="2024-06-10T12:40:09.050" v="374" actId="47"/>
        <pc:sldMkLst>
          <pc:docMk/>
          <pc:sldMk cId="2208618" sldId="368"/>
        </pc:sldMkLst>
      </pc:sldChg>
      <pc:sldChg chg="modSp mod modNotesTx">
        <pc:chgData name="Andrés Ponce Morales" userId="e925a30b-c138-4cea-87dd-fd26e2df3f4c" providerId="ADAL" clId="{94737D92-0E69-413D-AD2B-0FF9435633B9}" dt="2024-06-12T07:11:49.776" v="11770" actId="1035"/>
        <pc:sldMkLst>
          <pc:docMk/>
          <pc:sldMk cId="3330353810" sldId="370"/>
        </pc:sldMkLst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3" creationId="{3D961C66-7151-B398-0237-71D70DB72E25}"/>
          </ac:spMkLst>
        </pc:spChg>
        <pc:spChg chg="mod">
          <ac:chgData name="Andrés Ponce Morales" userId="e925a30b-c138-4cea-87dd-fd26e2df3f4c" providerId="ADAL" clId="{94737D92-0E69-413D-AD2B-0FF9435633B9}" dt="2024-06-10T12:46:37.386" v="536" actId="20577"/>
          <ac:spMkLst>
            <pc:docMk/>
            <pc:sldMk cId="3330353810" sldId="370"/>
            <ac:spMk id="6" creationId="{8D4C5A08-8BB7-C2C8-0A00-DF0113A70C9C}"/>
          </ac:spMkLst>
        </pc:spChg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9" creationId="{9C9F164F-EF48-97FC-43A4-3EA385501D8E}"/>
          </ac:spMkLst>
        </pc:spChg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11" creationId="{CAA1FAE2-71E1-D007-97A0-A4075FCD8C74}"/>
          </ac:spMkLst>
        </pc:spChg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13" creationId="{BF0BDFE6-4D79-FAEE-6B54-F9F17D1922D4}"/>
          </ac:spMkLst>
        </pc:spChg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15" creationId="{1509890A-5F13-C724-43B0-3DD96076F6C7}"/>
          </ac:spMkLst>
        </pc:spChg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16" creationId="{3383E5DD-4643-BDC9-C071-CC9268995A15}"/>
          </ac:spMkLst>
        </pc:spChg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17" creationId="{E08B6112-F8A6-5ADB-CCFD-A4FC8ADBAF11}"/>
          </ac:spMkLst>
        </pc:spChg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18" creationId="{C0858D25-848A-12A6-0C9A-0E0434710A98}"/>
          </ac:spMkLst>
        </pc:spChg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19" creationId="{756AD605-0F60-4525-C733-08520AAAF138}"/>
          </ac:spMkLst>
        </pc:spChg>
        <pc:spChg chg="mod">
          <ac:chgData name="Andrés Ponce Morales" userId="e925a30b-c138-4cea-87dd-fd26e2df3f4c" providerId="ADAL" clId="{94737D92-0E69-413D-AD2B-0FF9435633B9}" dt="2024-06-12T07:11:46.689" v="11758" actId="255"/>
          <ac:spMkLst>
            <pc:docMk/>
            <pc:sldMk cId="3330353810" sldId="370"/>
            <ac:spMk id="20" creationId="{75660F4D-8630-2347-11D3-7EC9499D1C8A}"/>
          </ac:spMkLst>
        </pc:spChg>
        <pc:grpChg chg="mod">
          <ac:chgData name="Andrés Ponce Morales" userId="e925a30b-c138-4cea-87dd-fd26e2df3f4c" providerId="ADAL" clId="{94737D92-0E69-413D-AD2B-0FF9435633B9}" dt="2024-06-12T07:11:49.776" v="11770" actId="1035"/>
          <ac:grpSpMkLst>
            <pc:docMk/>
            <pc:sldMk cId="3330353810" sldId="370"/>
            <ac:grpSpMk id="21" creationId="{EC5A550D-F819-B571-7DDA-D953AB941095}"/>
          </ac:grpSpMkLst>
        </pc:grpChg>
        <pc:graphicFrameChg chg="mod">
          <ac:chgData name="Andrés Ponce Morales" userId="e925a30b-c138-4cea-87dd-fd26e2df3f4c" providerId="ADAL" clId="{94737D92-0E69-413D-AD2B-0FF9435633B9}" dt="2024-06-12T07:11:30.643" v="11757" actId="255"/>
          <ac:graphicFrameMkLst>
            <pc:docMk/>
            <pc:sldMk cId="3330353810" sldId="370"/>
            <ac:graphicFrameMk id="8" creationId="{24ECF556-B37B-058F-E141-85E9553057F6}"/>
          </ac:graphicFrameMkLst>
        </pc:graphicFrameChg>
      </pc:sldChg>
      <pc:sldChg chg="modSp mod modNotesTx">
        <pc:chgData name="Andrés Ponce Morales" userId="e925a30b-c138-4cea-87dd-fd26e2df3f4c" providerId="ADAL" clId="{94737D92-0E69-413D-AD2B-0FF9435633B9}" dt="2024-06-12T07:17:01.145" v="11829" actId="1035"/>
        <pc:sldMkLst>
          <pc:docMk/>
          <pc:sldMk cId="1876390274" sldId="376"/>
        </pc:sldMkLst>
        <pc:spChg chg="mod">
          <ac:chgData name="Andrés Ponce Morales" userId="e925a30b-c138-4cea-87dd-fd26e2df3f4c" providerId="ADAL" clId="{94737D92-0E69-413D-AD2B-0FF9435633B9}" dt="2024-06-12T07:17:01.145" v="11829" actId="1035"/>
          <ac:spMkLst>
            <pc:docMk/>
            <pc:sldMk cId="1876390274" sldId="376"/>
            <ac:spMk id="3" creationId="{47687026-2B32-6357-73FB-C4D08F029305}"/>
          </ac:spMkLst>
        </pc:spChg>
        <pc:picChg chg="mod">
          <ac:chgData name="Andrés Ponce Morales" userId="e925a30b-c138-4cea-87dd-fd26e2df3f4c" providerId="ADAL" clId="{94737D92-0E69-413D-AD2B-0FF9435633B9}" dt="2024-06-10T12:10:26.953" v="2" actId="14861"/>
          <ac:picMkLst>
            <pc:docMk/>
            <pc:sldMk cId="1876390274" sldId="376"/>
            <ac:picMk id="9" creationId="{1FB2C119-1A47-7364-A097-AB9759EED1A5}"/>
          </ac:picMkLst>
        </pc:picChg>
      </pc:sldChg>
      <pc:sldChg chg="modNotesTx">
        <pc:chgData name="Andrés Ponce Morales" userId="e925a30b-c138-4cea-87dd-fd26e2df3f4c" providerId="ADAL" clId="{94737D92-0E69-413D-AD2B-0FF9435633B9}" dt="2024-06-11T20:01:10.481" v="10096" actId="20577"/>
        <pc:sldMkLst>
          <pc:docMk/>
          <pc:sldMk cId="2359936377" sldId="387"/>
        </pc:sldMkLst>
      </pc:sldChg>
      <pc:sldChg chg="ord modNotesTx">
        <pc:chgData name="Andrés Ponce Morales" userId="e925a30b-c138-4cea-87dd-fd26e2df3f4c" providerId="ADAL" clId="{94737D92-0E69-413D-AD2B-0FF9435633B9}" dt="2024-06-11T17:21:07.352" v="3086" actId="20577"/>
        <pc:sldMkLst>
          <pc:docMk/>
          <pc:sldMk cId="598335822" sldId="406"/>
        </pc:sldMkLst>
      </pc:sldChg>
      <pc:sldChg chg="modSp mod ord modNotesTx">
        <pc:chgData name="Andrés Ponce Morales" userId="e925a30b-c138-4cea-87dd-fd26e2df3f4c" providerId="ADAL" clId="{94737D92-0E69-413D-AD2B-0FF9435633B9}" dt="2024-06-12T07:16:39.765" v="11809" actId="14100"/>
        <pc:sldMkLst>
          <pc:docMk/>
          <pc:sldMk cId="1162182040" sldId="411"/>
        </pc:sldMkLst>
        <pc:spChg chg="mod">
          <ac:chgData name="Andrés Ponce Morales" userId="e925a30b-c138-4cea-87dd-fd26e2df3f4c" providerId="ADAL" clId="{94737D92-0E69-413D-AD2B-0FF9435633B9}" dt="2024-06-12T07:16:39.765" v="11809" actId="14100"/>
          <ac:spMkLst>
            <pc:docMk/>
            <pc:sldMk cId="1162182040" sldId="411"/>
            <ac:spMk id="3" creationId="{67A76769-2418-E520-6B45-F80B3C994F31}"/>
          </ac:spMkLst>
        </pc:spChg>
      </pc:sldChg>
      <pc:sldChg chg="del">
        <pc:chgData name="Andrés Ponce Morales" userId="e925a30b-c138-4cea-87dd-fd26e2df3f4c" providerId="ADAL" clId="{94737D92-0E69-413D-AD2B-0FF9435633B9}" dt="2024-06-10T12:15:20.617" v="10" actId="47"/>
        <pc:sldMkLst>
          <pc:docMk/>
          <pc:sldMk cId="4267089126" sldId="412"/>
        </pc:sldMkLst>
      </pc:sldChg>
      <pc:sldChg chg="modSp mod modNotesTx">
        <pc:chgData name="Andrés Ponce Morales" userId="e925a30b-c138-4cea-87dd-fd26e2df3f4c" providerId="ADAL" clId="{94737D92-0E69-413D-AD2B-0FF9435633B9}" dt="2024-06-12T07:15:40.866" v="11802" actId="255"/>
        <pc:sldMkLst>
          <pc:docMk/>
          <pc:sldMk cId="1518376981" sldId="414"/>
        </pc:sldMkLst>
        <pc:spChg chg="mod">
          <ac:chgData name="Andrés Ponce Morales" userId="e925a30b-c138-4cea-87dd-fd26e2df3f4c" providerId="ADAL" clId="{94737D92-0E69-413D-AD2B-0FF9435633B9}" dt="2024-06-10T12:28:37.318" v="181" actId="20577"/>
          <ac:spMkLst>
            <pc:docMk/>
            <pc:sldMk cId="1518376981" sldId="414"/>
            <ac:spMk id="14" creationId="{02D18879-4CB6-3CA9-25AF-D514CED013DE}"/>
          </ac:spMkLst>
        </pc:spChg>
        <pc:spChg chg="mod">
          <ac:chgData name="Andrés Ponce Morales" userId="e925a30b-c138-4cea-87dd-fd26e2df3f4c" providerId="ADAL" clId="{94737D92-0E69-413D-AD2B-0FF9435633B9}" dt="2024-06-12T07:15:15.242" v="11796" actId="14100"/>
          <ac:spMkLst>
            <pc:docMk/>
            <pc:sldMk cId="1518376981" sldId="414"/>
            <ac:spMk id="21" creationId="{C7AFEC45-98C8-4061-D639-8B9E71B688C6}"/>
          </ac:spMkLst>
        </pc:spChg>
        <pc:spChg chg="mod">
          <ac:chgData name="Andrés Ponce Morales" userId="e925a30b-c138-4cea-87dd-fd26e2df3f4c" providerId="ADAL" clId="{94737D92-0E69-413D-AD2B-0FF9435633B9}" dt="2024-06-12T07:15:30.466" v="11800" actId="1035"/>
          <ac:spMkLst>
            <pc:docMk/>
            <pc:sldMk cId="1518376981" sldId="414"/>
            <ac:spMk id="24" creationId="{FB7348D9-2737-2149-F0D9-9F18E198EF8F}"/>
          </ac:spMkLst>
        </pc:spChg>
        <pc:graphicFrameChg chg="mod">
          <ac:chgData name="Andrés Ponce Morales" userId="e925a30b-c138-4cea-87dd-fd26e2df3f4c" providerId="ADAL" clId="{94737D92-0E69-413D-AD2B-0FF9435633B9}" dt="2024-06-12T07:14:42.488" v="11791" actId="255"/>
          <ac:graphicFrameMkLst>
            <pc:docMk/>
            <pc:sldMk cId="1518376981" sldId="414"/>
            <ac:graphicFrameMk id="13" creationId="{B40F969F-6113-6B8E-CBAA-0AD20B2E4FFE}"/>
          </ac:graphicFrameMkLst>
        </pc:graphicFrameChg>
        <pc:graphicFrameChg chg="mod">
          <ac:chgData name="Andrés Ponce Morales" userId="e925a30b-c138-4cea-87dd-fd26e2df3f4c" providerId="ADAL" clId="{94737D92-0E69-413D-AD2B-0FF9435633B9}" dt="2024-06-12T07:14:47.108" v="11792" actId="255"/>
          <ac:graphicFrameMkLst>
            <pc:docMk/>
            <pc:sldMk cId="1518376981" sldId="414"/>
            <ac:graphicFrameMk id="16" creationId="{66435278-C5E1-A386-3D8B-60D02346E617}"/>
          </ac:graphicFrameMkLst>
        </pc:graphicFrameChg>
        <pc:graphicFrameChg chg="mod">
          <ac:chgData name="Andrés Ponce Morales" userId="e925a30b-c138-4cea-87dd-fd26e2df3f4c" providerId="ADAL" clId="{94737D92-0E69-413D-AD2B-0FF9435633B9}" dt="2024-06-12T07:15:35.535" v="11801" actId="255"/>
          <ac:graphicFrameMkLst>
            <pc:docMk/>
            <pc:sldMk cId="1518376981" sldId="414"/>
            <ac:graphicFrameMk id="19" creationId="{8B2D0DBF-D458-50DB-AABE-18AD0E1AE2C4}"/>
          </ac:graphicFrameMkLst>
        </pc:graphicFrameChg>
        <pc:graphicFrameChg chg="mod">
          <ac:chgData name="Andrés Ponce Morales" userId="e925a30b-c138-4cea-87dd-fd26e2df3f4c" providerId="ADAL" clId="{94737D92-0E69-413D-AD2B-0FF9435633B9}" dt="2024-06-12T07:15:40.866" v="11802" actId="255"/>
          <ac:graphicFrameMkLst>
            <pc:docMk/>
            <pc:sldMk cId="1518376981" sldId="414"/>
            <ac:graphicFrameMk id="22" creationId="{56CDAD78-F9C4-D545-81B0-FB1CC9DC59F1}"/>
          </ac:graphicFrameMkLst>
        </pc:graphicFrameChg>
      </pc:sldChg>
      <pc:sldChg chg="modSp mod modNotesTx">
        <pc:chgData name="Andrés Ponce Morales" userId="e925a30b-c138-4cea-87dd-fd26e2df3f4c" providerId="ADAL" clId="{94737D92-0E69-413D-AD2B-0FF9435633B9}" dt="2024-06-12T07:14:01.856" v="11786" actId="255"/>
        <pc:sldMkLst>
          <pc:docMk/>
          <pc:sldMk cId="244271855" sldId="415"/>
        </pc:sldMkLst>
        <pc:spChg chg="mod">
          <ac:chgData name="Andrés Ponce Morales" userId="e925a30b-c138-4cea-87dd-fd26e2df3f4c" providerId="ADAL" clId="{94737D92-0E69-413D-AD2B-0FF9435633B9}" dt="2024-06-12T07:14:01.856" v="11786" actId="255"/>
          <ac:spMkLst>
            <pc:docMk/>
            <pc:sldMk cId="244271855" sldId="415"/>
            <ac:spMk id="23" creationId="{E76A3A0A-2E10-C62F-6172-A68DD60DB12D}"/>
          </ac:spMkLst>
        </pc:spChg>
        <pc:spChg chg="mod">
          <ac:chgData name="Andrés Ponce Morales" userId="e925a30b-c138-4cea-87dd-fd26e2df3f4c" providerId="ADAL" clId="{94737D92-0E69-413D-AD2B-0FF9435633B9}" dt="2024-06-12T07:14:01.856" v="11786" actId="255"/>
          <ac:spMkLst>
            <pc:docMk/>
            <pc:sldMk cId="244271855" sldId="415"/>
            <ac:spMk id="24" creationId="{825E8051-8145-0665-F73D-8976A74A9A56}"/>
          </ac:spMkLst>
        </pc:spChg>
        <pc:spChg chg="mod">
          <ac:chgData name="Andrés Ponce Morales" userId="e925a30b-c138-4cea-87dd-fd26e2df3f4c" providerId="ADAL" clId="{94737D92-0E69-413D-AD2B-0FF9435633B9}" dt="2024-06-12T07:14:01.856" v="11786" actId="255"/>
          <ac:spMkLst>
            <pc:docMk/>
            <pc:sldMk cId="244271855" sldId="415"/>
            <ac:spMk id="25" creationId="{33E6F761-B8FB-F18A-8163-A26358D2902F}"/>
          </ac:spMkLst>
        </pc:spChg>
        <pc:spChg chg="mod">
          <ac:chgData name="Andrés Ponce Morales" userId="e925a30b-c138-4cea-87dd-fd26e2df3f4c" providerId="ADAL" clId="{94737D92-0E69-413D-AD2B-0FF9435633B9}" dt="2024-06-12T07:14:01.856" v="11786" actId="255"/>
          <ac:spMkLst>
            <pc:docMk/>
            <pc:sldMk cId="244271855" sldId="415"/>
            <ac:spMk id="26" creationId="{F422959E-FF62-38A2-5647-0E0FDA30FDF1}"/>
          </ac:spMkLst>
        </pc:spChg>
      </pc:sldChg>
      <pc:sldChg chg="modSp mod modNotesTx">
        <pc:chgData name="Andrés Ponce Morales" userId="e925a30b-c138-4cea-87dd-fd26e2df3f4c" providerId="ADAL" clId="{94737D92-0E69-413D-AD2B-0FF9435633B9}" dt="2024-06-12T07:13:45.634" v="11785" actId="255"/>
        <pc:sldMkLst>
          <pc:docMk/>
          <pc:sldMk cId="1918592471" sldId="416"/>
        </pc:sldMkLst>
        <pc:spChg chg="mod">
          <ac:chgData name="Andrés Ponce Morales" userId="e925a30b-c138-4cea-87dd-fd26e2df3f4c" providerId="ADAL" clId="{94737D92-0E69-413D-AD2B-0FF9435633B9}" dt="2024-06-12T07:13:35.669" v="11784" actId="255"/>
          <ac:spMkLst>
            <pc:docMk/>
            <pc:sldMk cId="1918592471" sldId="416"/>
            <ac:spMk id="16" creationId="{18EACC45-DB01-8209-7876-E3901B49BC93}"/>
          </ac:spMkLst>
        </pc:spChg>
        <pc:spChg chg="mod">
          <ac:chgData name="Andrés Ponce Morales" userId="e925a30b-c138-4cea-87dd-fd26e2df3f4c" providerId="ADAL" clId="{94737D92-0E69-413D-AD2B-0FF9435633B9}" dt="2024-06-12T07:13:35.669" v="11784" actId="255"/>
          <ac:spMkLst>
            <pc:docMk/>
            <pc:sldMk cId="1918592471" sldId="416"/>
            <ac:spMk id="17" creationId="{8F8EAD83-BC0D-6B44-37B3-1B18B0139EEB}"/>
          </ac:spMkLst>
        </pc:spChg>
        <pc:spChg chg="mod">
          <ac:chgData name="Andrés Ponce Morales" userId="e925a30b-c138-4cea-87dd-fd26e2df3f4c" providerId="ADAL" clId="{94737D92-0E69-413D-AD2B-0FF9435633B9}" dt="2024-06-12T07:13:35.669" v="11784" actId="255"/>
          <ac:spMkLst>
            <pc:docMk/>
            <pc:sldMk cId="1918592471" sldId="416"/>
            <ac:spMk id="18" creationId="{0F097BE0-93D8-147F-3BF4-E7806138BB58}"/>
          </ac:spMkLst>
        </pc:spChg>
        <pc:spChg chg="mod">
          <ac:chgData name="Andrés Ponce Morales" userId="e925a30b-c138-4cea-87dd-fd26e2df3f4c" providerId="ADAL" clId="{94737D92-0E69-413D-AD2B-0FF9435633B9}" dt="2024-06-12T07:13:35.669" v="11784" actId="255"/>
          <ac:spMkLst>
            <pc:docMk/>
            <pc:sldMk cId="1918592471" sldId="416"/>
            <ac:spMk id="19" creationId="{60CB8289-351F-DB88-3D5B-A7727B5D18FB}"/>
          </ac:spMkLst>
        </pc:spChg>
        <pc:spChg chg="mod">
          <ac:chgData name="Andrés Ponce Morales" userId="e925a30b-c138-4cea-87dd-fd26e2df3f4c" providerId="ADAL" clId="{94737D92-0E69-413D-AD2B-0FF9435633B9}" dt="2024-06-12T07:13:35.669" v="11784" actId="255"/>
          <ac:spMkLst>
            <pc:docMk/>
            <pc:sldMk cId="1918592471" sldId="416"/>
            <ac:spMk id="20" creationId="{DA360FD3-DE06-6D09-0B1E-F7A35AD62E36}"/>
          </ac:spMkLst>
        </pc:spChg>
        <pc:spChg chg="mod">
          <ac:chgData name="Andrés Ponce Morales" userId="e925a30b-c138-4cea-87dd-fd26e2df3f4c" providerId="ADAL" clId="{94737D92-0E69-413D-AD2B-0FF9435633B9}" dt="2024-06-12T07:13:35.669" v="11784" actId="255"/>
          <ac:spMkLst>
            <pc:docMk/>
            <pc:sldMk cId="1918592471" sldId="416"/>
            <ac:spMk id="21" creationId="{EB3E0F41-DCAE-C1B5-39EE-D0F37F44F88C}"/>
          </ac:spMkLst>
        </pc:spChg>
        <pc:spChg chg="mod">
          <ac:chgData name="Andrés Ponce Morales" userId="e925a30b-c138-4cea-87dd-fd26e2df3f4c" providerId="ADAL" clId="{94737D92-0E69-413D-AD2B-0FF9435633B9}" dt="2024-06-12T07:13:45.634" v="11785" actId="255"/>
          <ac:spMkLst>
            <pc:docMk/>
            <pc:sldMk cId="1918592471" sldId="416"/>
            <ac:spMk id="22" creationId="{88DD50FF-AC20-0097-7DDD-30E3E8DBC4E1}"/>
          </ac:spMkLst>
        </pc:spChg>
        <pc:spChg chg="mod">
          <ac:chgData name="Andrés Ponce Morales" userId="e925a30b-c138-4cea-87dd-fd26e2df3f4c" providerId="ADAL" clId="{94737D92-0E69-413D-AD2B-0FF9435633B9}" dt="2024-06-12T07:13:45.634" v="11785" actId="255"/>
          <ac:spMkLst>
            <pc:docMk/>
            <pc:sldMk cId="1918592471" sldId="416"/>
            <ac:spMk id="23" creationId="{86470E36-94C2-60EC-742C-611875CAA92C}"/>
          </ac:spMkLst>
        </pc:spChg>
        <pc:spChg chg="mod">
          <ac:chgData name="Andrés Ponce Morales" userId="e925a30b-c138-4cea-87dd-fd26e2df3f4c" providerId="ADAL" clId="{94737D92-0E69-413D-AD2B-0FF9435633B9}" dt="2024-06-12T07:13:45.634" v="11785" actId="255"/>
          <ac:spMkLst>
            <pc:docMk/>
            <pc:sldMk cId="1918592471" sldId="416"/>
            <ac:spMk id="24" creationId="{BA64D57C-490D-30E3-78D9-58FF3352F22D}"/>
          </ac:spMkLst>
        </pc:spChg>
        <pc:spChg chg="mod">
          <ac:chgData name="Andrés Ponce Morales" userId="e925a30b-c138-4cea-87dd-fd26e2df3f4c" providerId="ADAL" clId="{94737D92-0E69-413D-AD2B-0FF9435633B9}" dt="2024-06-12T07:13:45.634" v="11785" actId="255"/>
          <ac:spMkLst>
            <pc:docMk/>
            <pc:sldMk cId="1918592471" sldId="416"/>
            <ac:spMk id="25" creationId="{43814E41-DE4F-B981-DB75-9F8B7FD317BD}"/>
          </ac:spMkLst>
        </pc:spChg>
        <pc:spChg chg="mod">
          <ac:chgData name="Andrés Ponce Morales" userId="e925a30b-c138-4cea-87dd-fd26e2df3f4c" providerId="ADAL" clId="{94737D92-0E69-413D-AD2B-0FF9435633B9}" dt="2024-06-12T07:13:45.634" v="11785" actId="255"/>
          <ac:spMkLst>
            <pc:docMk/>
            <pc:sldMk cId="1918592471" sldId="416"/>
            <ac:spMk id="26" creationId="{E4384D66-24B0-6360-017B-9B3486D6763C}"/>
          </ac:spMkLst>
        </pc:spChg>
        <pc:spChg chg="mod">
          <ac:chgData name="Andrés Ponce Morales" userId="e925a30b-c138-4cea-87dd-fd26e2df3f4c" providerId="ADAL" clId="{94737D92-0E69-413D-AD2B-0FF9435633B9}" dt="2024-06-12T07:13:45.634" v="11785" actId="255"/>
          <ac:spMkLst>
            <pc:docMk/>
            <pc:sldMk cId="1918592471" sldId="416"/>
            <ac:spMk id="27" creationId="{797C5F17-E3CF-0E0E-3D37-7957D6A093F2}"/>
          </ac:spMkLst>
        </pc:spChg>
      </pc:sldChg>
      <pc:sldChg chg="modSp mod modNotesTx">
        <pc:chgData name="Andrés Ponce Morales" userId="e925a30b-c138-4cea-87dd-fd26e2df3f4c" providerId="ADAL" clId="{94737D92-0E69-413D-AD2B-0FF9435633B9}" dt="2024-06-12T07:13:13.778" v="11782" actId="255"/>
        <pc:sldMkLst>
          <pc:docMk/>
          <pc:sldMk cId="2600503323" sldId="417"/>
        </pc:sldMkLst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11" creationId="{377C8F30-88F0-A7A7-81F9-5459CFCB51A3}"/>
          </ac:spMkLst>
        </pc:spChg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12" creationId="{38FD63EE-FCEA-97C1-2010-509E94835E9F}"/>
          </ac:spMkLst>
        </pc:spChg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13" creationId="{4538490A-D78C-8084-04DB-5FB28D80F284}"/>
          </ac:spMkLst>
        </pc:spChg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14" creationId="{6FA01628-7C6E-7079-C6B5-E902DA9D194C}"/>
          </ac:spMkLst>
        </pc:spChg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15" creationId="{083EC023-7600-561B-D3A3-BAAF1211ED6A}"/>
          </ac:spMkLst>
        </pc:spChg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16" creationId="{83A994F1-68E4-03A7-B40D-3244C6DBA5AE}"/>
          </ac:spMkLst>
        </pc:spChg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17" creationId="{F83A0683-CD4B-0318-428B-A75B7186F2EE}"/>
          </ac:spMkLst>
        </pc:spChg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18" creationId="{E83EE3F3-4070-2672-4B80-86634E053A07}"/>
          </ac:spMkLst>
        </pc:spChg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19" creationId="{1B1EAA92-931C-FA7D-633D-4022CF1977D1}"/>
          </ac:spMkLst>
        </pc:spChg>
        <pc:spChg chg="mod">
          <ac:chgData name="Andrés Ponce Morales" userId="e925a30b-c138-4cea-87dd-fd26e2df3f4c" providerId="ADAL" clId="{94737D92-0E69-413D-AD2B-0FF9435633B9}" dt="2024-06-12T07:13:13.778" v="11782" actId="255"/>
          <ac:spMkLst>
            <pc:docMk/>
            <pc:sldMk cId="2600503323" sldId="417"/>
            <ac:spMk id="20" creationId="{A7413387-CBE2-6649-8980-84E33F776CBE}"/>
          </ac:spMkLst>
        </pc:spChg>
        <pc:spChg chg="mod">
          <ac:chgData name="Andrés Ponce Morales" userId="e925a30b-c138-4cea-87dd-fd26e2df3f4c" providerId="ADAL" clId="{94737D92-0E69-413D-AD2B-0FF9435633B9}" dt="2024-06-12T07:12:56.742" v="11781" actId="255"/>
          <ac:spMkLst>
            <pc:docMk/>
            <pc:sldMk cId="2600503323" sldId="417"/>
            <ac:spMk id="21" creationId="{549AD4E9-1B6D-7D82-6777-4226E570607A}"/>
          </ac:spMkLst>
        </pc:spChg>
        <pc:spChg chg="mod">
          <ac:chgData name="Andrés Ponce Morales" userId="e925a30b-c138-4cea-87dd-fd26e2df3f4c" providerId="ADAL" clId="{94737D92-0E69-413D-AD2B-0FF9435633B9}" dt="2024-06-12T07:12:56.742" v="11781" actId="255"/>
          <ac:spMkLst>
            <pc:docMk/>
            <pc:sldMk cId="2600503323" sldId="417"/>
            <ac:spMk id="22" creationId="{118D2C78-0C06-AE6A-2030-A99D76D22346}"/>
          </ac:spMkLst>
        </pc:spChg>
        <pc:spChg chg="mod">
          <ac:chgData name="Andrés Ponce Morales" userId="e925a30b-c138-4cea-87dd-fd26e2df3f4c" providerId="ADAL" clId="{94737D92-0E69-413D-AD2B-0FF9435633B9}" dt="2024-06-12T07:12:56.742" v="11781" actId="255"/>
          <ac:spMkLst>
            <pc:docMk/>
            <pc:sldMk cId="2600503323" sldId="417"/>
            <ac:spMk id="23" creationId="{1E386A96-659A-672C-B741-17133851C040}"/>
          </ac:spMkLst>
        </pc:spChg>
        <pc:spChg chg="mod">
          <ac:chgData name="Andrés Ponce Morales" userId="e925a30b-c138-4cea-87dd-fd26e2df3f4c" providerId="ADAL" clId="{94737D92-0E69-413D-AD2B-0FF9435633B9}" dt="2024-06-12T07:12:56.742" v="11781" actId="255"/>
          <ac:spMkLst>
            <pc:docMk/>
            <pc:sldMk cId="2600503323" sldId="417"/>
            <ac:spMk id="24" creationId="{94C2480E-57F2-58D9-FC01-312829726279}"/>
          </ac:spMkLst>
        </pc:spChg>
        <pc:spChg chg="mod">
          <ac:chgData name="Andrés Ponce Morales" userId="e925a30b-c138-4cea-87dd-fd26e2df3f4c" providerId="ADAL" clId="{94737D92-0E69-413D-AD2B-0FF9435633B9}" dt="2024-06-12T07:12:56.742" v="11781" actId="255"/>
          <ac:spMkLst>
            <pc:docMk/>
            <pc:sldMk cId="2600503323" sldId="417"/>
            <ac:spMk id="25" creationId="{D4B8743E-4B62-51D4-713C-2713B9D62BDB}"/>
          </ac:spMkLst>
        </pc:spChg>
        <pc:spChg chg="mod">
          <ac:chgData name="Andrés Ponce Morales" userId="e925a30b-c138-4cea-87dd-fd26e2df3f4c" providerId="ADAL" clId="{94737D92-0E69-413D-AD2B-0FF9435633B9}" dt="2024-06-12T07:12:56.742" v="11781" actId="255"/>
          <ac:spMkLst>
            <pc:docMk/>
            <pc:sldMk cId="2600503323" sldId="417"/>
            <ac:spMk id="26" creationId="{7DF9B71F-AAB3-3A5A-5D14-588D39D07F12}"/>
          </ac:spMkLst>
        </pc:spChg>
      </pc:sldChg>
      <pc:sldChg chg="modSp mod modNotesTx">
        <pc:chgData name="Andrés Ponce Morales" userId="e925a30b-c138-4cea-87dd-fd26e2df3f4c" providerId="ADAL" clId="{94737D92-0E69-413D-AD2B-0FF9435633B9}" dt="2024-06-12T07:12:33.654" v="11780" actId="1035"/>
        <pc:sldMkLst>
          <pc:docMk/>
          <pc:sldMk cId="3339559533" sldId="419"/>
        </pc:sldMkLst>
        <pc:spChg chg="mod">
          <ac:chgData name="Andrés Ponce Morales" userId="e925a30b-c138-4cea-87dd-fd26e2df3f4c" providerId="ADAL" clId="{94737D92-0E69-413D-AD2B-0FF9435633B9}" dt="2024-06-10T12:19:42.069" v="159" actId="255"/>
          <ac:spMkLst>
            <pc:docMk/>
            <pc:sldMk cId="3339559533" sldId="419"/>
            <ac:spMk id="6" creationId="{8D4C5A08-8BB7-C2C8-0A00-DF0113A70C9C}"/>
          </ac:spMkLst>
        </pc:spChg>
        <pc:graphicFrameChg chg="mod modGraphic">
          <ac:chgData name="Andrés Ponce Morales" userId="e925a30b-c138-4cea-87dd-fd26e2df3f4c" providerId="ADAL" clId="{94737D92-0E69-413D-AD2B-0FF9435633B9}" dt="2024-06-12T07:12:33.654" v="11780" actId="1035"/>
          <ac:graphicFrameMkLst>
            <pc:docMk/>
            <pc:sldMk cId="3339559533" sldId="419"/>
            <ac:graphicFrameMk id="3" creationId="{DD16DC3A-B3A0-A62F-DD8E-6821B2BA66FD}"/>
          </ac:graphicFrameMkLst>
        </pc:graphicFrameChg>
      </pc:sldChg>
      <pc:sldChg chg="del">
        <pc:chgData name="Andrés Ponce Morales" userId="e925a30b-c138-4cea-87dd-fd26e2df3f4c" providerId="ADAL" clId="{94737D92-0E69-413D-AD2B-0FF9435633B9}" dt="2024-06-10T12:15:14.881" v="7" actId="47"/>
        <pc:sldMkLst>
          <pc:docMk/>
          <pc:sldMk cId="427722963" sldId="420"/>
        </pc:sldMkLst>
      </pc:sldChg>
      <pc:sldChg chg="addSp modSp mod">
        <pc:chgData name="Andrés Ponce Morales" userId="e925a30b-c138-4cea-87dd-fd26e2df3f4c" providerId="ADAL" clId="{94737D92-0E69-413D-AD2B-0FF9435633B9}" dt="2024-06-10T12:43:10.072" v="514" actId="1076"/>
        <pc:sldMkLst>
          <pc:docMk/>
          <pc:sldMk cId="1134654975" sldId="421"/>
        </pc:sldMkLst>
        <pc:spChg chg="mod">
          <ac:chgData name="Andrés Ponce Morales" userId="e925a30b-c138-4cea-87dd-fd26e2df3f4c" providerId="ADAL" clId="{94737D92-0E69-413D-AD2B-0FF9435633B9}" dt="2024-06-10T12:42:31.316" v="506" actId="1076"/>
          <ac:spMkLst>
            <pc:docMk/>
            <pc:sldMk cId="1134654975" sldId="421"/>
            <ac:spMk id="2" creationId="{ECD15508-0D18-44DF-BFD3-089ADA962174}"/>
          </ac:spMkLst>
        </pc:spChg>
        <pc:spChg chg="add mod">
          <ac:chgData name="Andrés Ponce Morales" userId="e925a30b-c138-4cea-87dd-fd26e2df3f4c" providerId="ADAL" clId="{94737D92-0E69-413D-AD2B-0FF9435633B9}" dt="2024-06-10T12:43:10.072" v="514" actId="1076"/>
          <ac:spMkLst>
            <pc:docMk/>
            <pc:sldMk cId="1134654975" sldId="421"/>
            <ac:spMk id="3" creationId="{E0921F2E-13D8-C7A8-8186-D73218F4AC32}"/>
          </ac:spMkLst>
        </pc:spChg>
        <pc:spChg chg="add mod">
          <ac:chgData name="Andrés Ponce Morales" userId="e925a30b-c138-4cea-87dd-fd26e2df3f4c" providerId="ADAL" clId="{94737D92-0E69-413D-AD2B-0FF9435633B9}" dt="2024-06-10T12:42:00.113" v="501"/>
          <ac:spMkLst>
            <pc:docMk/>
            <pc:sldMk cId="1134654975" sldId="421"/>
            <ac:spMk id="4" creationId="{D9616073-81CD-C057-4559-81F172CDB1EA}"/>
          </ac:spMkLst>
        </pc:spChg>
      </pc:sldChg>
    </pc:docChg>
  </pc:docChgLst>
  <pc:docChgLst>
    <pc:chgData name="Andrés Ponce Morales" userId="e925a30b-c138-4cea-87dd-fd26e2df3f4c" providerId="ADAL" clId="{93972697-98D3-4B26-A4AE-41A174607F7C}"/>
    <pc:docChg chg="modSld">
      <pc:chgData name="Andrés Ponce Morales" userId="e925a30b-c138-4cea-87dd-fd26e2df3f4c" providerId="ADAL" clId="{93972697-98D3-4B26-A4AE-41A174607F7C}" dt="2024-06-12T08:43:57.989" v="80" actId="20577"/>
      <pc:docMkLst>
        <pc:docMk/>
      </pc:docMkLst>
      <pc:sldChg chg="modNotesTx">
        <pc:chgData name="Andrés Ponce Morales" userId="e925a30b-c138-4cea-87dd-fd26e2df3f4c" providerId="ADAL" clId="{93972697-98D3-4B26-A4AE-41A174607F7C}" dt="2024-06-12T08:43:28.409" v="75" actId="20577"/>
        <pc:sldMkLst>
          <pc:docMk/>
          <pc:sldMk cId="2876218581" sldId="258"/>
        </pc:sldMkLst>
      </pc:sldChg>
      <pc:sldChg chg="modNotesTx">
        <pc:chgData name="Andrés Ponce Morales" userId="e925a30b-c138-4cea-87dd-fd26e2df3f4c" providerId="ADAL" clId="{93972697-98D3-4B26-A4AE-41A174607F7C}" dt="2024-06-12T08:42:09.316" v="0" actId="20577"/>
        <pc:sldMkLst>
          <pc:docMk/>
          <pc:sldMk cId="1842697002" sldId="263"/>
        </pc:sldMkLst>
      </pc:sldChg>
      <pc:sldChg chg="modNotesTx">
        <pc:chgData name="Andrés Ponce Morales" userId="e925a30b-c138-4cea-87dd-fd26e2df3f4c" providerId="ADAL" clId="{93972697-98D3-4B26-A4AE-41A174607F7C}" dt="2024-06-12T08:42:34.289" v="5" actId="20577"/>
        <pc:sldMkLst>
          <pc:docMk/>
          <pc:sldMk cId="333419120" sldId="272"/>
        </pc:sldMkLst>
      </pc:sldChg>
      <pc:sldChg chg="modNotesTx">
        <pc:chgData name="Andrés Ponce Morales" userId="e925a30b-c138-4cea-87dd-fd26e2df3f4c" providerId="ADAL" clId="{93972697-98D3-4B26-A4AE-41A174607F7C}" dt="2024-06-12T08:43:13.567" v="72" actId="20577"/>
        <pc:sldMkLst>
          <pc:docMk/>
          <pc:sldMk cId="892544550" sldId="280"/>
        </pc:sldMkLst>
      </pc:sldChg>
      <pc:sldChg chg="modNotesTx">
        <pc:chgData name="Andrés Ponce Morales" userId="e925a30b-c138-4cea-87dd-fd26e2df3f4c" providerId="ADAL" clId="{93972697-98D3-4B26-A4AE-41A174607F7C}" dt="2024-06-12T08:43:42.391" v="78" actId="20577"/>
        <pc:sldMkLst>
          <pc:docMk/>
          <pc:sldMk cId="676688135" sldId="282"/>
        </pc:sldMkLst>
      </pc:sldChg>
      <pc:sldChg chg="modNotesTx">
        <pc:chgData name="Andrés Ponce Morales" userId="e925a30b-c138-4cea-87dd-fd26e2df3f4c" providerId="ADAL" clId="{93972697-98D3-4B26-A4AE-41A174607F7C}" dt="2024-06-12T08:43:32.431" v="76" actId="20577"/>
        <pc:sldMkLst>
          <pc:docMk/>
          <pc:sldMk cId="1109898041" sldId="283"/>
        </pc:sldMkLst>
      </pc:sldChg>
      <pc:sldChg chg="modNotesTx">
        <pc:chgData name="Andrés Ponce Morales" userId="e925a30b-c138-4cea-87dd-fd26e2df3f4c" providerId="ADAL" clId="{93972697-98D3-4B26-A4AE-41A174607F7C}" dt="2024-06-12T08:43:51.518" v="79" actId="20577"/>
        <pc:sldMkLst>
          <pc:docMk/>
          <pc:sldMk cId="1214446680" sldId="285"/>
        </pc:sldMkLst>
      </pc:sldChg>
      <pc:sldChg chg="modNotesTx">
        <pc:chgData name="Andrés Ponce Morales" userId="e925a30b-c138-4cea-87dd-fd26e2df3f4c" providerId="ADAL" clId="{93972697-98D3-4B26-A4AE-41A174607F7C}" dt="2024-06-12T08:43:57.989" v="80" actId="20577"/>
        <pc:sldMkLst>
          <pc:docMk/>
          <pc:sldMk cId="2621515325" sldId="287"/>
        </pc:sldMkLst>
      </pc:sldChg>
      <pc:sldChg chg="modNotesTx">
        <pc:chgData name="Andrés Ponce Morales" userId="e925a30b-c138-4cea-87dd-fd26e2df3f4c" providerId="ADAL" clId="{93972697-98D3-4B26-A4AE-41A174607F7C}" dt="2024-06-12T08:42:13.749" v="1" actId="20577"/>
        <pc:sldMkLst>
          <pc:docMk/>
          <pc:sldMk cId="1917696453" sldId="314"/>
        </pc:sldMkLst>
      </pc:sldChg>
      <pc:sldChg chg="modNotesTx">
        <pc:chgData name="Andrés Ponce Morales" userId="e925a30b-c138-4cea-87dd-fd26e2df3f4c" providerId="ADAL" clId="{93972697-98D3-4B26-A4AE-41A174607F7C}" dt="2024-06-12T08:43:02.403" v="70" actId="20577"/>
        <pc:sldMkLst>
          <pc:docMk/>
          <pc:sldMk cId="2213754523" sldId="344"/>
        </pc:sldMkLst>
      </pc:sldChg>
      <pc:sldChg chg="modNotesTx">
        <pc:chgData name="Andrés Ponce Morales" userId="e925a30b-c138-4cea-87dd-fd26e2df3f4c" providerId="ADAL" clId="{93972697-98D3-4B26-A4AE-41A174607F7C}" dt="2024-06-12T08:42:43.705" v="66" actId="6549"/>
        <pc:sldMkLst>
          <pc:docMk/>
          <pc:sldMk cId="1779655155" sldId="358"/>
        </pc:sldMkLst>
      </pc:sldChg>
      <pc:sldChg chg="modNotesTx">
        <pc:chgData name="Andrés Ponce Morales" userId="e925a30b-c138-4cea-87dd-fd26e2df3f4c" providerId="ADAL" clId="{93972697-98D3-4B26-A4AE-41A174607F7C}" dt="2024-06-12T08:42:58.496" v="69" actId="20577"/>
        <pc:sldMkLst>
          <pc:docMk/>
          <pc:sldMk cId="3330353810" sldId="370"/>
        </pc:sldMkLst>
      </pc:sldChg>
      <pc:sldChg chg="modNotesTx">
        <pc:chgData name="Andrés Ponce Morales" userId="e925a30b-c138-4cea-87dd-fd26e2df3f4c" providerId="ADAL" clId="{93972697-98D3-4B26-A4AE-41A174607F7C}" dt="2024-06-12T08:42:23.221" v="3" actId="20577"/>
        <pc:sldMkLst>
          <pc:docMk/>
          <pc:sldMk cId="1876390274" sldId="376"/>
        </pc:sldMkLst>
      </pc:sldChg>
      <pc:sldChg chg="modNotesTx">
        <pc:chgData name="Andrés Ponce Morales" userId="e925a30b-c138-4cea-87dd-fd26e2df3f4c" providerId="ADAL" clId="{93972697-98D3-4B26-A4AE-41A174607F7C}" dt="2024-06-12T08:42:47.308" v="67" actId="20577"/>
        <pc:sldMkLst>
          <pc:docMk/>
          <pc:sldMk cId="2359936377" sldId="387"/>
        </pc:sldMkLst>
      </pc:sldChg>
      <pc:sldChg chg="modNotesTx">
        <pc:chgData name="Andrés Ponce Morales" userId="e925a30b-c138-4cea-87dd-fd26e2df3f4c" providerId="ADAL" clId="{93972697-98D3-4B26-A4AE-41A174607F7C}" dt="2024-06-12T08:42:29.337" v="4" actId="20577"/>
        <pc:sldMkLst>
          <pc:docMk/>
          <pc:sldMk cId="598335822" sldId="406"/>
        </pc:sldMkLst>
      </pc:sldChg>
      <pc:sldChg chg="modNotesTx">
        <pc:chgData name="Andrés Ponce Morales" userId="e925a30b-c138-4cea-87dd-fd26e2df3f4c" providerId="ADAL" clId="{93972697-98D3-4B26-A4AE-41A174607F7C}" dt="2024-06-12T08:42:18.788" v="2" actId="20577"/>
        <pc:sldMkLst>
          <pc:docMk/>
          <pc:sldMk cId="1162182040" sldId="411"/>
        </pc:sldMkLst>
      </pc:sldChg>
      <pc:sldChg chg="modNotesTx">
        <pc:chgData name="Andrés Ponce Morales" userId="e925a30b-c138-4cea-87dd-fd26e2df3f4c" providerId="ADAL" clId="{93972697-98D3-4B26-A4AE-41A174607F7C}" dt="2024-06-12T08:42:51.310" v="68" actId="20577"/>
        <pc:sldMkLst>
          <pc:docMk/>
          <pc:sldMk cId="1518376981" sldId="414"/>
        </pc:sldMkLst>
      </pc:sldChg>
      <pc:sldChg chg="modNotesTx">
        <pc:chgData name="Andrés Ponce Morales" userId="e925a30b-c138-4cea-87dd-fd26e2df3f4c" providerId="ADAL" clId="{93972697-98D3-4B26-A4AE-41A174607F7C}" dt="2024-06-12T08:43:36.604" v="77" actId="20577"/>
        <pc:sldMkLst>
          <pc:docMk/>
          <pc:sldMk cId="244271855" sldId="415"/>
        </pc:sldMkLst>
      </pc:sldChg>
      <pc:sldChg chg="modNotesTx">
        <pc:chgData name="Andrés Ponce Morales" userId="e925a30b-c138-4cea-87dd-fd26e2df3f4c" providerId="ADAL" clId="{93972697-98D3-4B26-A4AE-41A174607F7C}" dt="2024-06-12T08:43:24.835" v="74" actId="20577"/>
        <pc:sldMkLst>
          <pc:docMk/>
          <pc:sldMk cId="1918592471" sldId="416"/>
        </pc:sldMkLst>
      </pc:sldChg>
      <pc:sldChg chg="modNotesTx">
        <pc:chgData name="Andrés Ponce Morales" userId="e925a30b-c138-4cea-87dd-fd26e2df3f4c" providerId="ADAL" clId="{93972697-98D3-4B26-A4AE-41A174607F7C}" dt="2024-06-12T08:43:17.565" v="73" actId="20577"/>
        <pc:sldMkLst>
          <pc:docMk/>
          <pc:sldMk cId="2600503323" sldId="417"/>
        </pc:sldMkLst>
      </pc:sldChg>
      <pc:sldChg chg="modNotesTx">
        <pc:chgData name="Andrés Ponce Morales" userId="e925a30b-c138-4cea-87dd-fd26e2df3f4c" providerId="ADAL" clId="{93972697-98D3-4B26-A4AE-41A174607F7C}" dt="2024-06-12T08:43:08.817" v="71" actId="20577"/>
        <pc:sldMkLst>
          <pc:docMk/>
          <pc:sldMk cId="3339559533" sldId="41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ibp365.sharepoint.com/sites/Policy/Shared%20Documents/General/Transparency/OBS/OBS%202023/Data/2023%20OBS%20Report/zz_ad%20hoc%20analysis/OBS%202023%20Data%20Presentations/Africa%20Trend%20Analysi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ibp365.sharepoint.com/sites/Policy/Shared%20Documents/General/Transparency/OBS/OBS%202023/Data/2023%20OBS%20Report/zz_ad%20hoc%20analysis/OBS%202023%20Data%20Presentations/Africa%20Trend%20Analysi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ibp365.sharepoint.com/sites/Policy/Shared%20Documents/General/Transparency/OBS/OBS%202023/Data/2023%20OBS%20Report/zz_ad%20hoc%20analysis/OBS%202023%20Data%20Presentations/Africa%20Trend%20Analysi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ibp365.sharepoint.com/sites/Policy/Shared%20Documents/General/Transparency/OBS/OBS%202023/Data/2023%20OBS%20Report/zz_ad%20hoc%20analysis/OBS%202023%20Data%20Presentations/Africa%20Trend%20Analysi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bp365.sharepoint.com/sites/Policy/Shared%20Documents/General/Transparency/OBS/OBS%202023/Data/2023%20OBS%20Report/zz_ad%20hoc%20analysis/OBS%202023%20Data%20Presentations/Africa%20Trend%20Analys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bp365.sharepoint.com/sites/Policy/Shared%20Documents/General/Transparency/OBS/OBS%202023/Data/2023%20OBS%20Report/zz_ad%20hoc%20analysis/OBS%202023%20Data%20Presentations/Africa%20Trend%20Analysi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ibp365.sharepoint.com/sites/Policy/Shared%20Documents/General/Transparency/OBS/OBS%202023/Data/2023%20OBS%20Report/zz_ad%20hoc%20analysis/OBS%202023%20Data%20Presentations/Africa%20Trend%20Analys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'Score Trends'!$A$4</c:f>
              <c:strCache>
                <c:ptCount val="1"/>
                <c:pt idx="0">
                  <c:v>Group A</c:v>
                </c:pt>
              </c:strCache>
            </c:strRef>
          </c:tx>
          <c:spPr>
            <a:solidFill>
              <a:srgbClr val="5FC1C9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0.2324124278099214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1A-44B1-950A-98CB3D00D42D}"/>
                </c:ext>
              </c:extLst>
            </c:dLbl>
            <c:dLbl>
              <c:idx val="2"/>
              <c:layout>
                <c:manualLayout>
                  <c:x val="0"/>
                  <c:y val="-0.255705795311540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1A-44B1-950A-98CB3D00D42D}"/>
                </c:ext>
              </c:extLst>
            </c:dLbl>
            <c:dLbl>
              <c:idx val="3"/>
              <c:layout>
                <c:manualLayout>
                  <c:x val="3.0619674708148689E-3"/>
                  <c:y val="-0.266331260045976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1A-44B1-950A-98CB3D00D4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91440" rIns="38100" bIns="19050" anchor="b" anchorCtr="0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multiLvlStrRef>
              <c:f>'Score Trends'!$B$2:$F$3</c:f>
              <c:multiLvlStrCache>
                <c:ptCount val="5"/>
                <c:lvl>
                  <c:pt idx="1">
                    <c:v>obi2019</c:v>
                  </c:pt>
                  <c:pt idx="2">
                    <c:v>obi2021</c:v>
                  </c:pt>
                  <c:pt idx="3">
                    <c:v>obi2023</c:v>
                  </c:pt>
                  <c:pt idx="4">
                    <c:v>pad</c:v>
                  </c:pt>
                </c:lvl>
                <c:lvl>
                  <c:pt idx="0">
                    <c:v>OBI</c:v>
                  </c:pt>
                </c:lvl>
              </c:multiLvlStrCache>
            </c:multiLvlStrRef>
          </c:cat>
          <c:val>
            <c:numRef>
              <c:f>'Score Trends'!$B$4:$F$4</c:f>
              <c:numCache>
                <c:formatCode>0</c:formatCode>
                <c:ptCount val="5"/>
                <c:pt idx="1">
                  <c:v>31.08294469928645</c:v>
                </c:pt>
                <c:pt idx="2">
                  <c:v>33.357725959904869</c:v>
                </c:pt>
                <c:pt idx="3">
                  <c:v>36.361824668705403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1A-44B1-950A-98CB3D00D42D}"/>
            </c:ext>
          </c:extLst>
        </c:ser>
        <c:ser>
          <c:idx val="1"/>
          <c:order val="1"/>
          <c:tx>
            <c:strRef>
              <c:f>'Score Trends'!$A$5</c:f>
              <c:strCache>
                <c:ptCount val="1"/>
                <c:pt idx="0">
                  <c:v>Group B</c:v>
                </c:pt>
              </c:strCache>
            </c:strRef>
          </c:tx>
          <c:spPr>
            <a:solidFill>
              <a:srgbClr val="DFF3F4"/>
            </a:solidFill>
            <a:ln>
              <a:noFill/>
            </a:ln>
            <a:effectLst/>
          </c:spPr>
          <c:invertIfNegative val="0"/>
          <c:cat>
            <c:multiLvlStrRef>
              <c:f>'Score Trends'!$B$2:$F$3</c:f>
              <c:multiLvlStrCache>
                <c:ptCount val="5"/>
                <c:lvl>
                  <c:pt idx="1">
                    <c:v>obi2019</c:v>
                  </c:pt>
                  <c:pt idx="2">
                    <c:v>obi2021</c:v>
                  </c:pt>
                  <c:pt idx="3">
                    <c:v>obi2023</c:v>
                  </c:pt>
                  <c:pt idx="4">
                    <c:v>pad</c:v>
                  </c:pt>
                </c:lvl>
                <c:lvl>
                  <c:pt idx="0">
                    <c:v>OBI</c:v>
                  </c:pt>
                </c:lvl>
              </c:multiLvlStrCache>
            </c:multiLvlStrRef>
          </c:cat>
          <c:val>
            <c:numRef>
              <c:f>'Score Trends'!$B$5:$F$5</c:f>
              <c:numCache>
                <c:formatCode>0</c:formatCode>
                <c:ptCount val="5"/>
                <c:pt idx="1">
                  <c:v>38.91705530071355</c:v>
                </c:pt>
                <c:pt idx="2">
                  <c:v>36.642274040095131</c:v>
                </c:pt>
                <c:pt idx="3">
                  <c:v>33.638175331294597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1A-44B1-950A-98CB3D00D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887442351"/>
        <c:axId val="887444751"/>
      </c:barChart>
      <c:catAx>
        <c:axId val="8874423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7444751"/>
        <c:crosses val="autoZero"/>
        <c:auto val="1"/>
        <c:lblAlgn val="ctr"/>
        <c:lblOffset val="100"/>
        <c:noMultiLvlLbl val="0"/>
      </c:catAx>
      <c:valAx>
        <c:axId val="887444751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887442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4855643044617"/>
          <c:y val="0.10866796082622636"/>
          <c:w val="0.46812510936132984"/>
          <c:h val="0.77804727317672551"/>
        </c:manualLayout>
      </c:layout>
      <c:doughnutChart>
        <c:varyColors val="1"/>
        <c:ser>
          <c:idx val="0"/>
          <c:order val="0"/>
          <c:tx>
            <c:strRef>
              <c:f>'Mechanisms by Body'!$F$5</c:f>
              <c:strCache>
                <c:ptCount val="1"/>
                <c:pt idx="0">
                  <c:v>Sum of line_min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EA712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24-4463-ADD5-9F36C6D4915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24-4463-ADD5-9F36C6D49153}"/>
              </c:ext>
            </c:extLst>
          </c:dPt>
          <c:dLbls>
            <c:delete val="1"/>
          </c:dLbls>
          <c:val>
            <c:numRef>
              <c:f>'Mechanisms by Body'!$G$5:$H$5</c:f>
              <c:numCache>
                <c:formatCode>0%</c:formatCode>
                <c:ptCount val="2"/>
                <c:pt idx="0">
                  <c:v>0.17777777777777778</c:v>
                </c:pt>
                <c:pt idx="1">
                  <c:v>0.82222222222222219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24-4463-ADD5-9F36C6D491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96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4855643044617"/>
          <c:y val="0.10866796082622636"/>
          <c:w val="0.46812510936132984"/>
          <c:h val="0.77804727317672551"/>
        </c:manualLayout>
      </c:layout>
      <c:doughnutChart>
        <c:varyColors val="1"/>
        <c:ser>
          <c:idx val="0"/>
          <c:order val="0"/>
          <c:tx>
            <c:strRef>
              <c:f>'Mechanisms by Body'!$F$6</c:f>
              <c:strCache>
                <c:ptCount val="1"/>
                <c:pt idx="0">
                  <c:v>Sum of leg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3CBB8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DA-4A71-A7E7-947E0C52FB65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DA-4A71-A7E7-947E0C52FB65}"/>
              </c:ext>
            </c:extLst>
          </c:dPt>
          <c:dLbls>
            <c:delete val="1"/>
          </c:dLbls>
          <c:val>
            <c:numRef>
              <c:f>'Mechanisms by Body'!$G$6:$H$6</c:f>
              <c:numCache>
                <c:formatCode>0%</c:formatCode>
                <c:ptCount val="2"/>
                <c:pt idx="0">
                  <c:v>0.42222222222222222</c:v>
                </c:pt>
                <c:pt idx="1">
                  <c:v>0.57777777777777772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DA-4A71-A7E7-947E0C52FB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09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4855643044617"/>
          <c:y val="0.10866796082622636"/>
          <c:w val="0.46812510936132984"/>
          <c:h val="0.77804727317672551"/>
        </c:manualLayout>
      </c:layout>
      <c:doughnutChart>
        <c:varyColors val="1"/>
        <c:ser>
          <c:idx val="0"/>
          <c:order val="0"/>
          <c:tx>
            <c:strRef>
              <c:f>'Mechanisms by Body'!$F$7</c:f>
              <c:strCache>
                <c:ptCount val="1"/>
                <c:pt idx="0">
                  <c:v>Sum of sai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FFB9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0B-40D8-AB55-52025FC436F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0B-40D8-AB55-52025FC436F3}"/>
              </c:ext>
            </c:extLst>
          </c:dPt>
          <c:dLbls>
            <c:delete val="1"/>
          </c:dLbls>
          <c:val>
            <c:numRef>
              <c:f>'Mechanisms by Body'!$G$7:$H$7</c:f>
              <c:numCache>
                <c:formatCode>0%</c:formatCode>
                <c:ptCount val="2"/>
                <c:pt idx="0">
                  <c:v>0.17777777777777778</c:v>
                </c:pt>
                <c:pt idx="1">
                  <c:v>0.82222222222222219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0B-40D8-AB55-52025FC436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96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[Africa Trend Analysis.xlsx]Leg Oversight Trends!PivotTable6</c:name>
    <c:fmtId val="7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'Leg Oversight Trends'!$B$3:$B$4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5FC1C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'Leg Oversight Trends'!$A$5:$A$7</c:f>
              <c:strCache>
                <c:ptCount val="3"/>
                <c:pt idx="0">
                  <c:v>Average of approve_ontime</c:v>
                </c:pt>
                <c:pt idx="1">
                  <c:v>Average of examine_impl</c:v>
                </c:pt>
                <c:pt idx="2">
                  <c:v>Average of nexamine_ar</c:v>
                </c:pt>
              </c:strCache>
            </c:strRef>
          </c:cat>
          <c:val>
            <c:numRef>
              <c:f>'Leg Oversight Trends'!$B$5:$B$7</c:f>
              <c:numCache>
                <c:formatCode>0%</c:formatCode>
                <c:ptCount val="3"/>
                <c:pt idx="0">
                  <c:v>0.89743589743589747</c:v>
                </c:pt>
                <c:pt idx="1">
                  <c:v>0.46153846153846156</c:v>
                </c:pt>
                <c:pt idx="2">
                  <c:v>0.51282051282051277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2B-4128-9D5C-E3FE7DC8566D}"/>
            </c:ext>
          </c:extLst>
        </c:ser>
        <c:ser>
          <c:idx val="1"/>
          <c:order val="1"/>
          <c:tx>
            <c:strRef>
              <c:f>'Leg Oversight Trends'!$C$3:$C$4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E76A0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'Leg Oversight Trends'!$A$5:$A$7</c:f>
              <c:strCache>
                <c:ptCount val="3"/>
                <c:pt idx="0">
                  <c:v>Average of approve_ontime</c:v>
                </c:pt>
                <c:pt idx="1">
                  <c:v>Average of examine_impl</c:v>
                </c:pt>
                <c:pt idx="2">
                  <c:v>Average of nexamine_ar</c:v>
                </c:pt>
              </c:strCache>
            </c:strRef>
          </c:cat>
          <c:val>
            <c:numRef>
              <c:f>'Leg Oversight Trends'!$C$5:$C$7</c:f>
              <c:numCache>
                <c:formatCode>0%</c:formatCode>
                <c:ptCount val="3"/>
                <c:pt idx="0">
                  <c:v>0.84615384615384615</c:v>
                </c:pt>
                <c:pt idx="1">
                  <c:v>0.53846153846153844</c:v>
                </c:pt>
                <c:pt idx="2">
                  <c:v>0.61538461538461542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2B-4128-9D5C-E3FE7DC8566D}"/>
            </c:ext>
          </c:extLst>
        </c:ser>
        <c:ser>
          <c:idx val="2"/>
          <c:order val="2"/>
          <c:tx>
            <c:strRef>
              <c:f>'Leg Oversight Trends'!$D$3:$D$4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2B2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'Leg Oversight Trends'!$A$5:$A$7</c:f>
              <c:strCache>
                <c:ptCount val="3"/>
                <c:pt idx="0">
                  <c:v>Average of approve_ontime</c:v>
                </c:pt>
                <c:pt idx="1">
                  <c:v>Average of examine_impl</c:v>
                </c:pt>
                <c:pt idx="2">
                  <c:v>Average of nexamine_ar</c:v>
                </c:pt>
              </c:strCache>
            </c:strRef>
          </c:cat>
          <c:val>
            <c:numRef>
              <c:f>'Leg Oversight Trends'!$D$5:$D$7</c:f>
              <c:numCache>
                <c:formatCode>0%</c:formatCode>
                <c:ptCount val="3"/>
                <c:pt idx="0">
                  <c:v>0.79487179487179482</c:v>
                </c:pt>
                <c:pt idx="1">
                  <c:v>0.38461538461538464</c:v>
                </c:pt>
                <c:pt idx="2">
                  <c:v>0.53846153846153844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2B-4128-9D5C-E3FE7DC8566D}"/>
            </c:ext>
          </c:extLst>
        </c:ser>
        <c:ser>
          <c:idx val="3"/>
          <c:order val="3"/>
          <c:tx>
            <c:strRef>
              <c:f>'Leg Oversight Trends'!$E$3:$E$4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EDBA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'Leg Oversight Trends'!$A$5:$A$7</c:f>
              <c:strCache>
                <c:ptCount val="3"/>
                <c:pt idx="0">
                  <c:v>Average of approve_ontime</c:v>
                </c:pt>
                <c:pt idx="1">
                  <c:v>Average of examine_impl</c:v>
                </c:pt>
                <c:pt idx="2">
                  <c:v>Average of nexamine_ar</c:v>
                </c:pt>
              </c:strCache>
            </c:strRef>
          </c:cat>
          <c:val>
            <c:numRef>
              <c:f>'Leg Oversight Trends'!$E$5:$E$7</c:f>
              <c:numCache>
                <c:formatCode>0%</c:formatCode>
                <c:ptCount val="3"/>
                <c:pt idx="0">
                  <c:v>0.84615384615384615</c:v>
                </c:pt>
                <c:pt idx="1">
                  <c:v>0.38461538461538464</c:v>
                </c:pt>
                <c:pt idx="2">
                  <c:v>0.46153846153846156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2B-4128-9D5C-E3FE7DC8566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98200207"/>
        <c:axId val="398203567"/>
      </c:barChart>
      <c:catAx>
        <c:axId val="3982002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8203567"/>
        <c:crosses val="autoZero"/>
        <c:auto val="1"/>
        <c:lblAlgn val="ctr"/>
        <c:lblOffset val="100"/>
        <c:noMultiLvlLbl val="0"/>
      </c:catAx>
      <c:valAx>
        <c:axId val="3982035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9820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'Score Trends'!$A$4</c:f>
              <c:strCache>
                <c:ptCount val="1"/>
                <c:pt idx="0">
                  <c:v>Group A</c:v>
                </c:pt>
              </c:strCache>
            </c:strRef>
          </c:tx>
          <c:spPr>
            <a:solidFill>
              <a:srgbClr val="40B17E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1239349416296824E-3"/>
                  <c:y val="-9.79466051382209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0C-42D8-A7F9-2D36BFEF4F88}"/>
                </c:ext>
              </c:extLst>
            </c:dLbl>
            <c:dLbl>
              <c:idx val="2"/>
              <c:layout>
                <c:manualLayout>
                  <c:x val="-3.0619674708149253E-3"/>
                  <c:y val="-0.1148339508517072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0C-42D8-A7F9-2D36BFEF4F88}"/>
                </c:ext>
              </c:extLst>
            </c:dLbl>
            <c:dLbl>
              <c:idx val="3"/>
              <c:layout>
                <c:manualLayout>
                  <c:x val="0"/>
                  <c:y val="-0.114833950851707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0C-42D8-A7F9-2D36BFEF4F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'Score Trends'!$L$2:$P$3</c:f>
              <c:multiLvlStrCache>
                <c:ptCount val="5"/>
                <c:lvl>
                  <c:pt idx="1">
                    <c:v>pub_eng2019</c:v>
                  </c:pt>
                  <c:pt idx="2">
                    <c:v>pub_eng2021</c:v>
                  </c:pt>
                  <c:pt idx="3">
                    <c:v>pub_eng2023</c:v>
                  </c:pt>
                  <c:pt idx="4">
                    <c:v>pad</c:v>
                  </c:pt>
                </c:lvl>
                <c:lvl>
                  <c:pt idx="0">
                    <c:v>Participation</c:v>
                  </c:pt>
                </c:lvl>
              </c:multiLvlStrCache>
            </c:multiLvlStrRef>
          </c:cat>
          <c:val>
            <c:numRef>
              <c:f>'Score Trends'!$L$4:$P$4</c:f>
              <c:numCache>
                <c:formatCode>0</c:formatCode>
                <c:ptCount val="5"/>
                <c:pt idx="1">
                  <c:v>10.112499999999997</c:v>
                </c:pt>
                <c:pt idx="2">
                  <c:v>10.945833333333335</c:v>
                </c:pt>
                <c:pt idx="3">
                  <c:v>12.907843137254904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0C-42D8-A7F9-2D36BFEF4F88}"/>
            </c:ext>
          </c:extLst>
        </c:ser>
        <c:ser>
          <c:idx val="1"/>
          <c:order val="1"/>
          <c:tx>
            <c:strRef>
              <c:f>'Score Trends'!$A$5</c:f>
              <c:strCache>
                <c:ptCount val="1"/>
                <c:pt idx="0">
                  <c:v>Group B</c:v>
                </c:pt>
              </c:strCache>
            </c:strRef>
          </c:tx>
          <c:spPr>
            <a:solidFill>
              <a:srgbClr val="D9F0E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'Score Trends'!$L$2:$P$3</c:f>
              <c:multiLvlStrCache>
                <c:ptCount val="5"/>
                <c:lvl>
                  <c:pt idx="1">
                    <c:v>pub_eng2019</c:v>
                  </c:pt>
                  <c:pt idx="2">
                    <c:v>pub_eng2021</c:v>
                  </c:pt>
                  <c:pt idx="3">
                    <c:v>pub_eng2023</c:v>
                  </c:pt>
                  <c:pt idx="4">
                    <c:v>pad</c:v>
                  </c:pt>
                </c:lvl>
                <c:lvl>
                  <c:pt idx="0">
                    <c:v>Participation</c:v>
                  </c:pt>
                </c:lvl>
              </c:multiLvlStrCache>
            </c:multiLvlStrRef>
          </c:cat>
          <c:val>
            <c:numRef>
              <c:f>'Score Trends'!$L$5:$P$5</c:f>
              <c:numCache>
                <c:formatCode>0</c:formatCode>
                <c:ptCount val="5"/>
                <c:pt idx="1">
                  <c:v>59.887500000000003</c:v>
                </c:pt>
                <c:pt idx="2">
                  <c:v>59.054166666666667</c:v>
                </c:pt>
                <c:pt idx="3">
                  <c:v>57.092156862745099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0C-42D8-A7F9-2D36BFEF4F8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887442351"/>
        <c:axId val="887444751"/>
      </c:barChart>
      <c:catAx>
        <c:axId val="8874423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7444751"/>
        <c:crosses val="autoZero"/>
        <c:auto val="1"/>
        <c:lblAlgn val="ctr"/>
        <c:lblOffset val="100"/>
        <c:noMultiLvlLbl val="0"/>
      </c:catAx>
      <c:valAx>
        <c:axId val="887444751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887442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'Score Trends'!$A$4</c:f>
              <c:strCache>
                <c:ptCount val="1"/>
                <c:pt idx="0">
                  <c:v>Group A</c:v>
                </c:pt>
              </c:strCache>
            </c:strRef>
          </c:tx>
          <c:spPr>
            <a:solidFill>
              <a:srgbClr val="E76A0D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247869883259476E-2"/>
                  <c:y val="-0.2769524697011763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52-4126-8A14-EFBC65117CA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52-4126-8A14-EFBC65117CA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52-4126-8A14-EFBC65117C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'Score Trends'!$V$2:$Z$3</c:f>
              <c:multiLvlStrCache>
                <c:ptCount val="4"/>
                <c:lvl>
                  <c:pt idx="1">
                    <c:v>leg_obi2019</c:v>
                  </c:pt>
                  <c:pt idx="2">
                    <c:v>leg_obi2021</c:v>
                  </c:pt>
                  <c:pt idx="3">
                    <c:v>leg_obi2023</c:v>
                  </c:pt>
                </c:lvl>
                <c:lvl>
                  <c:pt idx="0">
                    <c:v>Over Leg</c:v>
                  </c:pt>
                </c:lvl>
              </c:multiLvlStrCache>
            </c:multiLvlStrRef>
          </c:cat>
          <c:val>
            <c:numRef>
              <c:f>'Score Trends'!$V$4:$Z$4</c:f>
              <c:numCache>
                <c:formatCode>0</c:formatCode>
                <c:ptCount val="5"/>
                <c:pt idx="1">
                  <c:v>39.789583333333333</c:v>
                </c:pt>
                <c:pt idx="2">
                  <c:v>38.414583333333333</c:v>
                </c:pt>
                <c:pt idx="3">
                  <c:v>37.370833333333337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52-4126-8A14-EFBC65117CA7}"/>
            </c:ext>
          </c:extLst>
        </c:ser>
        <c:ser>
          <c:idx val="1"/>
          <c:order val="1"/>
          <c:tx>
            <c:strRef>
              <c:f>'Score Trends'!$A$5</c:f>
              <c:strCache>
                <c:ptCount val="1"/>
                <c:pt idx="0">
                  <c:v>Group B</c:v>
                </c:pt>
              </c:strCache>
            </c:strRef>
          </c:tx>
          <c:spPr>
            <a:solidFill>
              <a:srgbClr val="FAE1C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'Score Trends'!$V$2:$Z$3</c:f>
              <c:multiLvlStrCache>
                <c:ptCount val="4"/>
                <c:lvl>
                  <c:pt idx="1">
                    <c:v>leg_obi2019</c:v>
                  </c:pt>
                  <c:pt idx="2">
                    <c:v>leg_obi2021</c:v>
                  </c:pt>
                  <c:pt idx="3">
                    <c:v>leg_obi2023</c:v>
                  </c:pt>
                </c:lvl>
                <c:lvl>
                  <c:pt idx="0">
                    <c:v>Over Leg</c:v>
                  </c:pt>
                </c:lvl>
              </c:multiLvlStrCache>
            </c:multiLvlStrRef>
          </c:cat>
          <c:val>
            <c:numRef>
              <c:f>'Score Trends'!$V$5:$Z$5</c:f>
              <c:numCache>
                <c:formatCode>0</c:formatCode>
                <c:ptCount val="5"/>
                <c:pt idx="1">
                  <c:v>30.210416666666667</c:v>
                </c:pt>
                <c:pt idx="2">
                  <c:v>31.585416666666667</c:v>
                </c:pt>
                <c:pt idx="3">
                  <c:v>32.629166666666663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52-4126-8A14-EFBC65117CA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887442351"/>
        <c:axId val="887444751"/>
      </c:barChart>
      <c:catAx>
        <c:axId val="8874423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7444751"/>
        <c:crosses val="autoZero"/>
        <c:auto val="1"/>
        <c:lblAlgn val="ctr"/>
        <c:lblOffset val="100"/>
        <c:noMultiLvlLbl val="0"/>
      </c:catAx>
      <c:valAx>
        <c:axId val="887444751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887442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'Score Trends'!$A$4</c:f>
              <c:strCache>
                <c:ptCount val="1"/>
                <c:pt idx="0">
                  <c:v>Group A</c:v>
                </c:pt>
              </c:strCache>
            </c:strRef>
          </c:tx>
          <c:spPr>
            <a:solidFill>
              <a:srgbClr val="066E7D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1589075746803917E-3"/>
                  <c:y val="-0.3411243834124246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2C-4F0C-9E73-96DC96853BC4}"/>
                </c:ext>
              </c:extLst>
            </c:dLbl>
            <c:dLbl>
              <c:idx val="2"/>
              <c:layout>
                <c:manualLayout>
                  <c:x val="0"/>
                  <c:y val="-0.337746914269727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2C-4F0C-9E73-96DC96853BC4}"/>
                </c:ext>
              </c:extLst>
            </c:dLbl>
            <c:dLbl>
              <c:idx val="3"/>
              <c:layout>
                <c:manualLayout>
                  <c:x val="0"/>
                  <c:y val="-0.33436944512703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2C-4F0C-9E73-96DC96853B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'Score Trends'!$Q$2:$U$3</c:f>
              <c:multiLvlStrCache>
                <c:ptCount val="5"/>
                <c:lvl>
                  <c:pt idx="1">
                    <c:v>sai_obi2019</c:v>
                  </c:pt>
                  <c:pt idx="2">
                    <c:v>sai_obi2021</c:v>
                  </c:pt>
                  <c:pt idx="3">
                    <c:v>sai_obi2023</c:v>
                  </c:pt>
                  <c:pt idx="4">
                    <c:v>pad</c:v>
                  </c:pt>
                </c:lvl>
                <c:lvl>
                  <c:pt idx="0">
                    <c:v>Over SAI</c:v>
                  </c:pt>
                </c:lvl>
              </c:multiLvlStrCache>
            </c:multiLvlStrRef>
          </c:cat>
          <c:val>
            <c:numRef>
              <c:f>'Score Trends'!$Q$4:$U$4</c:f>
              <c:numCache>
                <c:formatCode>0</c:formatCode>
                <c:ptCount val="5"/>
                <c:pt idx="1">
                  <c:v>48.862500000000004</c:v>
                </c:pt>
                <c:pt idx="2">
                  <c:v>50.416666666666671</c:v>
                </c:pt>
                <c:pt idx="3">
                  <c:v>50.416666666666671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2C-4F0C-9E73-96DC96853BC4}"/>
            </c:ext>
          </c:extLst>
        </c:ser>
        <c:ser>
          <c:idx val="1"/>
          <c:order val="1"/>
          <c:tx>
            <c:strRef>
              <c:f>'Score Trends'!$A$5</c:f>
              <c:strCache>
                <c:ptCount val="1"/>
                <c:pt idx="0">
                  <c:v>Group B</c:v>
                </c:pt>
              </c:strCache>
            </c:strRef>
          </c:tx>
          <c:spPr>
            <a:solidFill>
              <a:srgbClr val="CDE2E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'Score Trends'!$Q$2:$U$3</c:f>
              <c:multiLvlStrCache>
                <c:ptCount val="5"/>
                <c:lvl>
                  <c:pt idx="1">
                    <c:v>sai_obi2019</c:v>
                  </c:pt>
                  <c:pt idx="2">
                    <c:v>sai_obi2021</c:v>
                  </c:pt>
                  <c:pt idx="3">
                    <c:v>sai_obi2023</c:v>
                  </c:pt>
                  <c:pt idx="4">
                    <c:v>pad</c:v>
                  </c:pt>
                </c:lvl>
                <c:lvl>
                  <c:pt idx="0">
                    <c:v>Over SAI</c:v>
                  </c:pt>
                </c:lvl>
              </c:multiLvlStrCache>
            </c:multiLvlStrRef>
          </c:cat>
          <c:val>
            <c:numRef>
              <c:f>'Score Trends'!$Q$5:$U$5</c:f>
              <c:numCache>
                <c:formatCode>0</c:formatCode>
                <c:ptCount val="5"/>
                <c:pt idx="1">
                  <c:v>21.137499999999996</c:v>
                </c:pt>
                <c:pt idx="2">
                  <c:v>19.583333333333329</c:v>
                </c:pt>
                <c:pt idx="3">
                  <c:v>19.583333333333329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C-4F0C-9E73-96DC96853BC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887442351"/>
        <c:axId val="887444751"/>
      </c:barChart>
      <c:catAx>
        <c:axId val="8874423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7444751"/>
        <c:crosses val="autoZero"/>
        <c:auto val="1"/>
        <c:lblAlgn val="ctr"/>
        <c:lblOffset val="100"/>
        <c:noMultiLvlLbl val="0"/>
      </c:catAx>
      <c:valAx>
        <c:axId val="887444751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887442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'[Africa Trend Analysis.xlsx]Top Improvers'!$H$20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6FD4D9">
                <a:alpha val="28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'[Africa Trend Analysis.xlsx]Top Improvers'!$G$21:$G$30</c:f>
              <c:strCache>
                <c:ptCount val="10"/>
                <c:pt idx="0">
                  <c:v>Algeria</c:v>
                </c:pt>
                <c:pt idx="1">
                  <c:v>Zambia</c:v>
                </c:pt>
                <c:pt idx="2">
                  <c:v>Lesotho</c:v>
                </c:pt>
                <c:pt idx="3">
                  <c:v>Somalia</c:v>
                </c:pt>
                <c:pt idx="4">
                  <c:v>Madagascar</c:v>
                </c:pt>
                <c:pt idx="5">
                  <c:v>Tanzania</c:v>
                </c:pt>
                <c:pt idx="6">
                  <c:v>Cameroon</c:v>
                </c:pt>
                <c:pt idx="7">
                  <c:v>Namibia</c:v>
                </c:pt>
                <c:pt idx="8">
                  <c:v>Sierra Leone</c:v>
                </c:pt>
                <c:pt idx="9">
                  <c:v>Benin</c:v>
                </c:pt>
              </c:strCache>
            </c:strRef>
          </c:cat>
          <c:val>
            <c:numRef>
              <c:f>'[Africa Trend Analysis.xlsx]Top Improvers'!$H$21:$H$30</c:f>
              <c:numCache>
                <c:formatCode>0</c:formatCode>
                <c:ptCount val="10"/>
                <c:pt idx="0">
                  <c:v>3.3669724770642202</c:v>
                </c:pt>
                <c:pt idx="1">
                  <c:v>18.623853211009173</c:v>
                </c:pt>
                <c:pt idx="2">
                  <c:v>26.311926605504588</c:v>
                </c:pt>
                <c:pt idx="3">
                  <c:v>20.495412844036696</c:v>
                </c:pt>
                <c:pt idx="4">
                  <c:v>26.899082568807341</c:v>
                </c:pt>
                <c:pt idx="5">
                  <c:v>21.412844036697248</c:v>
                </c:pt>
                <c:pt idx="6">
                  <c:v>33.605504587155963</c:v>
                </c:pt>
                <c:pt idx="7">
                  <c:v>42.25</c:v>
                </c:pt>
                <c:pt idx="8">
                  <c:v>45.220183486238533</c:v>
                </c:pt>
                <c:pt idx="9">
                  <c:v>65.431192660550465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C-4510-8FBC-45A1DF662CE2}"/>
            </c:ext>
          </c:extLst>
        </c:ser>
        <c:ser>
          <c:idx val="1"/>
          <c:order val="1"/>
          <c:tx>
            <c:strRef>
              <c:f>'[Africa Trend Analysis.xlsx]Top Improvers'!$I$20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2B9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'[Africa Trend Analysis.xlsx]Top Improvers'!$G$21:$G$30</c:f>
              <c:strCache>
                <c:ptCount val="10"/>
                <c:pt idx="0">
                  <c:v>Algeria</c:v>
                </c:pt>
                <c:pt idx="1">
                  <c:v>Zambia</c:v>
                </c:pt>
                <c:pt idx="2">
                  <c:v>Lesotho</c:v>
                </c:pt>
                <c:pt idx="3">
                  <c:v>Somalia</c:v>
                </c:pt>
                <c:pt idx="4">
                  <c:v>Madagascar</c:v>
                </c:pt>
                <c:pt idx="5">
                  <c:v>Tanzania</c:v>
                </c:pt>
                <c:pt idx="6">
                  <c:v>Cameroon</c:v>
                </c:pt>
                <c:pt idx="7">
                  <c:v>Namibia</c:v>
                </c:pt>
                <c:pt idx="8">
                  <c:v>Sierra Leone</c:v>
                </c:pt>
                <c:pt idx="9">
                  <c:v>Benin</c:v>
                </c:pt>
              </c:strCache>
            </c:strRef>
          </c:cat>
          <c:val>
            <c:numRef>
              <c:f>'[Africa Trend Analysis.xlsx]Top Improvers'!$I$21:$I$30</c:f>
              <c:numCache>
                <c:formatCode>0</c:formatCode>
                <c:ptCount val="10"/>
                <c:pt idx="0">
                  <c:v>14.678899082568808</c:v>
                </c:pt>
                <c:pt idx="1">
                  <c:v>33.935779816513758</c:v>
                </c:pt>
                <c:pt idx="2">
                  <c:v>34.541284403669728</c:v>
                </c:pt>
                <c:pt idx="3">
                  <c:v>36.706422018348626</c:v>
                </c:pt>
                <c:pt idx="4">
                  <c:v>39.137614678899084</c:v>
                </c:pt>
                <c:pt idx="5">
                  <c:v>40.660550458715598</c:v>
                </c:pt>
                <c:pt idx="6">
                  <c:v>49.541284403669728</c:v>
                </c:pt>
                <c:pt idx="7">
                  <c:v>54.305555555555557</c:v>
                </c:pt>
                <c:pt idx="8">
                  <c:v>54.743119266055047</c:v>
                </c:pt>
                <c:pt idx="9">
                  <c:v>78.596330275229363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CC-4510-8FBC-45A1DF662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0"/>
        <c:axId val="1948164128"/>
        <c:axId val="1948164608"/>
      </c:barChart>
      <c:catAx>
        <c:axId val="194816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48164608"/>
        <c:crosses val="autoZero"/>
        <c:auto val="1"/>
        <c:lblAlgn val="ctr"/>
        <c:lblOffset val="100"/>
        <c:noMultiLvlLbl val="0"/>
      </c:catAx>
      <c:valAx>
        <c:axId val="1948164608"/>
        <c:scaling>
          <c:orientation val="minMax"/>
          <c:max val="90"/>
        </c:scaling>
        <c:delete val="1"/>
        <c:axPos val="b"/>
        <c:numFmt formatCode="0" sourceLinked="1"/>
        <c:majorTickMark val="out"/>
        <c:minorTickMark val="none"/>
        <c:tickLblPos val="nextTo"/>
        <c:crossAx val="194816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'Revenue Reporting'!$C$4:$C$6</c:f>
              <c:numCache>
                <c:formatCode>0%</c:formatCode>
                <c:ptCount val="3"/>
                <c:pt idx="0">
                  <c:v>0.6</c:v>
                </c:pt>
                <c:pt idx="1">
                  <c:v>0.51111111111111107</c:v>
                </c:pt>
                <c:pt idx="2">
                  <c:v>0.44444444444444442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C-4EB7-A844-74484A5B96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axId val="729576847"/>
        <c:axId val="729579247"/>
      </c:barChart>
      <c:catAx>
        <c:axId val="729576847"/>
        <c:scaling>
          <c:orientation val="minMax"/>
        </c:scaling>
        <c:delete val="1"/>
        <c:axPos val="b"/>
        <c:majorTickMark val="out"/>
        <c:minorTickMark val="none"/>
        <c:tickLblPos val="nextTo"/>
        <c:crossAx val="729579247"/>
        <c:crosses val="autoZero"/>
        <c:auto val="1"/>
        <c:lblAlgn val="ctr"/>
        <c:lblOffset val="100"/>
        <c:noMultiLvlLbl val="0"/>
      </c:catAx>
      <c:valAx>
        <c:axId val="729579247"/>
        <c:scaling>
          <c:orientation val="minMax"/>
          <c:max val="0.9"/>
        </c:scaling>
        <c:delete val="1"/>
        <c:axPos val="l"/>
        <c:numFmt formatCode="0%" sourceLinked="1"/>
        <c:majorTickMark val="out"/>
        <c:minorTickMark val="none"/>
        <c:tickLblPos val="nextTo"/>
        <c:crossAx val="729576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42B2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44-4E83-BA27-113ACE37DCC7}"/>
              </c:ext>
            </c:extLst>
          </c:dPt>
          <c:dPt>
            <c:idx val="2"/>
            <c:invertIfNegative val="0"/>
            <c:bubble3D val="0"/>
            <c:spPr>
              <a:solidFill>
                <a:srgbClr val="EDBA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444-4E83-BA27-113ACE37DCC7}"/>
              </c:ext>
            </c:extLst>
          </c:dPt>
          <c:val>
            <c:numRef>
              <c:f>'Revenue Reporting'!$C$7:$C$9</c:f>
              <c:numCache>
                <c:formatCode>0%</c:formatCode>
                <c:ptCount val="3"/>
                <c:pt idx="0">
                  <c:v>0.28888888888888886</c:v>
                </c:pt>
                <c:pt idx="1">
                  <c:v>0.13333333333333333</c:v>
                </c:pt>
                <c:pt idx="2">
                  <c:v>0.37777777777777777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44-4E83-BA27-113ACE37D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axId val="729576847"/>
        <c:axId val="729579247"/>
      </c:barChart>
      <c:catAx>
        <c:axId val="729576847"/>
        <c:scaling>
          <c:orientation val="minMax"/>
        </c:scaling>
        <c:delete val="1"/>
        <c:axPos val="b"/>
        <c:majorTickMark val="out"/>
        <c:minorTickMark val="none"/>
        <c:tickLblPos val="nextTo"/>
        <c:crossAx val="729579247"/>
        <c:crosses val="autoZero"/>
        <c:auto val="1"/>
        <c:lblAlgn val="ctr"/>
        <c:lblOffset val="100"/>
        <c:noMultiLvlLbl val="0"/>
      </c:catAx>
      <c:valAx>
        <c:axId val="729579247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729576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5.0925925925925923E-2"/>
          <c:w val="0.93888888888888888"/>
          <c:h val="0.9212962962962962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66E7D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66E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20-4582-8A8C-B0AEAA0C2311}"/>
              </c:ext>
            </c:extLst>
          </c:dPt>
          <c:dPt>
            <c:idx val="2"/>
            <c:invertIfNegative val="0"/>
            <c:bubble3D val="0"/>
            <c:spPr>
              <a:solidFill>
                <a:srgbClr val="066E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20-4582-8A8C-B0AEAA0C2311}"/>
              </c:ext>
            </c:extLst>
          </c:dPt>
          <c:dPt>
            <c:idx val="3"/>
            <c:invertIfNegative val="0"/>
            <c:bubble3D val="0"/>
            <c:spPr>
              <a:solidFill>
                <a:srgbClr val="066E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520-4582-8A8C-B0AEAA0C2311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520-4582-8A8C-B0AEAA0C2311}"/>
              </c:ext>
            </c:extLst>
          </c:dPt>
          <c:cat>
            <c:multiLvlStrRef>
              <c:f>'Debt Info'!$B$15:$F$16</c:f>
              <c:multiLvlStrCache>
                <c:ptCount val="5"/>
                <c:lvl>
                  <c:pt idx="1">
                    <c:v>2019</c:v>
                  </c:pt>
                  <c:pt idx="2">
                    <c:v>2021</c:v>
                  </c:pt>
                  <c:pt idx="3">
                    <c:v>2023</c:v>
                  </c:pt>
                  <c:pt idx="4">
                    <c:v>pad</c:v>
                  </c:pt>
                </c:lvl>
                <c:lvl>
                  <c:pt idx="0">
                    <c:v>Net new borrowing</c:v>
                  </c:pt>
                </c:lvl>
              </c:multiLvlStrCache>
            </c:multiLvlStrRef>
          </c:cat>
          <c:val>
            <c:numRef>
              <c:f>'Debt Info'!$B$17:$F$17</c:f>
              <c:numCache>
                <c:formatCode>0%</c:formatCode>
                <c:ptCount val="5"/>
                <c:pt idx="1">
                  <c:v>0.03</c:v>
                </c:pt>
                <c:pt idx="2">
                  <c:v>0.08</c:v>
                </c:pt>
                <c:pt idx="3">
                  <c:v>0.1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20-4582-8A8C-B0AEAA0C2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100"/>
        <c:axId val="394279247"/>
        <c:axId val="394279727"/>
      </c:barChart>
      <c:catAx>
        <c:axId val="3942792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4279727"/>
        <c:crosses val="autoZero"/>
        <c:auto val="1"/>
        <c:lblAlgn val="ctr"/>
        <c:lblOffset val="100"/>
        <c:noMultiLvlLbl val="0"/>
      </c:catAx>
      <c:valAx>
        <c:axId val="39427972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94279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4855643044617"/>
          <c:y val="0.10866796082622636"/>
          <c:w val="0.46812510936132984"/>
          <c:h val="0.77804727317672551"/>
        </c:manualLayout>
      </c:layout>
      <c:doughnutChart>
        <c:varyColors val="1"/>
        <c:ser>
          <c:idx val="0"/>
          <c:order val="0"/>
          <c:tx>
            <c:strRef>
              <c:f>'Mechanisms by Body'!$F$4</c:f>
              <c:strCache>
                <c:ptCount val="1"/>
                <c:pt idx="0">
                  <c:v>Sum of fin_min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9050"/>
          </c:spPr>
          <c:dPt>
            <c:idx val="0"/>
            <c:bubble3D val="0"/>
            <c:spPr>
              <a:solidFill>
                <a:srgbClr val="0083A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38-4B58-9248-6AEECD0D7FC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38-4B58-9248-6AEECD0D7FC8}"/>
              </c:ext>
            </c:extLst>
          </c:dPt>
          <c:dLbls>
            <c:delete val="1"/>
          </c:dLbls>
          <c:val>
            <c:numRef>
              <c:f>'Mechanisms by Body'!$G$4:$H$4</c:f>
              <c:numCache>
                <c:formatCode>0%</c:formatCode>
                <c:ptCount val="2"/>
                <c:pt idx="0">
                  <c:v>0.66666666666666663</c:v>
                </c:pt>
                <c:pt idx="1">
                  <c:v>0.33333333333333337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38-4B58-9248-6AEECD0D7F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20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9B66A-8682-D64A-998C-C7BB71ED4ADD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6A908-1D97-6B46-973C-A9E833500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51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9C306-965E-4D9F-BE84-E09AC9C6A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29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70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C45B7-3421-FC43-A22E-EEE00AB249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00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81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endParaRPr lang="en-US" dirty="0"/>
          </a:p>
          <a:p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4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7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92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50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0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66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9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C45B7-3421-FC43-A22E-EEE00AB249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54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5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0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2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5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05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C45B7-3421-FC43-A22E-EEE00AB249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0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C45B7-3421-FC43-A22E-EEE00AB249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51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6A908-1D97-6B46-973C-A9E8335002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1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53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3291F-E5E5-5C51-FF71-DFD0AC62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502F-EF92-0FAC-F9B1-F185551C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056D6-FDFE-6CB3-6E32-3873B91F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  <p:pic>
        <p:nvPicPr>
          <p:cNvPr id="8" name="Picture 7" descr="A group of people wearing colorful clothing&#10;&#10;Description automatically generated with low confidence">
            <a:extLst>
              <a:ext uri="{FF2B5EF4-FFF2-40B4-BE49-F238E27FC236}">
                <a16:creationId xmlns:a16="http://schemas.microsoft.com/office/drawing/2014/main" id="{A25A8E31-E972-A191-32DC-867C37E74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5F1E3-00FD-2240-957B-AEEFD67CA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8835"/>
            <a:ext cx="12192000" cy="1769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41AFD-2714-EF7B-DD7F-92516C0951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87" y="5774459"/>
            <a:ext cx="2223530" cy="845591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AE04F06-FC54-11F5-236C-9CDB1E368FBF}"/>
              </a:ext>
            </a:extLst>
          </p:cNvPr>
          <p:cNvSpPr txBox="1">
            <a:spLocks/>
          </p:cNvSpPr>
          <p:nvPr userDrawn="1"/>
        </p:nvSpPr>
        <p:spPr>
          <a:xfrm>
            <a:off x="930486" y="3485456"/>
            <a:ext cx="2594591" cy="437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NG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chemeClr val="bg1"/>
                </a:solidFill>
                <a:latin typeface="Adelle Sans" pitchFamily="2" charset="77"/>
              </a:rPr>
              <a:t>Subtitle goes here</a:t>
            </a:r>
            <a:endParaRPr lang="en-US" sz="2800">
              <a:solidFill>
                <a:schemeClr val="bg1"/>
              </a:solidFill>
              <a:latin typeface="Adelle Sa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F755A7-7415-2E24-C08F-E795D7BD184E}"/>
              </a:ext>
            </a:extLst>
          </p:cNvPr>
          <p:cNvSpPr txBox="1"/>
          <p:nvPr userDrawn="1"/>
        </p:nvSpPr>
        <p:spPr>
          <a:xfrm>
            <a:off x="930486" y="2178847"/>
            <a:ext cx="6312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chemeClr val="bg1"/>
                </a:solidFill>
                <a:latin typeface="DM Serif Display" pitchFamily="2" charset="0"/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2870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E27B-C5E9-4DCD-AB01-AA0244CE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470BBE-D973-4F65-177B-76AD2EE96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C4E70-13A8-D35B-5A33-0DE155037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7553A-EA16-9F93-4964-7737746D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EF7EC-FC4C-5D9C-F1C6-BFCD69D8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26823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3780B-7583-C630-0028-4F2E42640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FECC7-A614-BED6-4C07-B4FE1A03A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16AFB-3693-CC38-3FEF-585707D1D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B50D8-5335-EBF1-8503-DBF9C3BB2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E12C8-D935-8810-8217-DF6BDD5D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24253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5967335" cy="1325563"/>
          </a:xfrm>
        </p:spPr>
        <p:txBody>
          <a:bodyPr/>
          <a:lstStyle/>
          <a:p>
            <a:r>
              <a:rPr lang="en-US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967335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6A4E-2140-A448-8457-05517EDA631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611C49-A937-704D-A1C4-3B8B001511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5584" y="1"/>
            <a:ext cx="5196416" cy="6237249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25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0E1C657C-2582-F949-8415-F6524FCA2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301" y="684085"/>
            <a:ext cx="5283699" cy="617391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777268-9E54-D44B-8B1E-ABB34854E8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2371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6A4E-2140-A448-8457-05517EDA6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0941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53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3291F-E5E5-5C51-FF71-DFD0AC62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502F-EF92-0FAC-F9B1-F185551C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056D6-FDFE-6CB3-6E32-3873B91F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  <p:pic>
        <p:nvPicPr>
          <p:cNvPr id="8" name="Picture 7" descr="A group of people wearing colorful clothing&#10;&#10;Description automatically generated with low confidence">
            <a:extLst>
              <a:ext uri="{FF2B5EF4-FFF2-40B4-BE49-F238E27FC236}">
                <a16:creationId xmlns:a16="http://schemas.microsoft.com/office/drawing/2014/main" id="{A25A8E31-E972-A191-32DC-867C37E74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5F1E3-00FD-2240-957B-AEEFD67CA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8835"/>
            <a:ext cx="12192000" cy="1769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41AFD-2714-EF7B-DD7F-92516C0951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87" y="5774459"/>
            <a:ext cx="2223530" cy="845591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AE04F06-FC54-11F5-236C-9CDB1E368FBF}"/>
              </a:ext>
            </a:extLst>
          </p:cNvPr>
          <p:cNvSpPr txBox="1">
            <a:spLocks/>
          </p:cNvSpPr>
          <p:nvPr userDrawn="1"/>
        </p:nvSpPr>
        <p:spPr>
          <a:xfrm>
            <a:off x="930486" y="3485456"/>
            <a:ext cx="2594591" cy="437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NG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chemeClr val="bg1"/>
                </a:solidFill>
                <a:latin typeface="Adelle Sans" pitchFamily="2" charset="77"/>
              </a:rPr>
              <a:t>Subtitle goes here</a:t>
            </a:r>
            <a:endParaRPr lang="en-US" sz="2800">
              <a:solidFill>
                <a:schemeClr val="bg1"/>
              </a:solidFill>
              <a:latin typeface="Adelle Sa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F755A7-7415-2E24-C08F-E795D7BD184E}"/>
              </a:ext>
            </a:extLst>
          </p:cNvPr>
          <p:cNvSpPr txBox="1"/>
          <p:nvPr userDrawn="1"/>
        </p:nvSpPr>
        <p:spPr>
          <a:xfrm>
            <a:off x="930486" y="2178847"/>
            <a:ext cx="6312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chemeClr val="bg1"/>
                </a:solidFill>
                <a:latin typeface="DM Serif Display" pitchFamily="2" charset="0"/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3540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6D4BC-8FD0-5513-3328-C2D71784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9C5DB-58AA-C66F-8B96-BBFAF22EA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DD6D9-04FC-FDE1-0B48-C5B8C3B1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922A-04A1-F01B-C3E5-5FF2FE16D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64018-E5EB-4C42-B83C-49F6E101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DED0334-7595-ED0D-3C8C-20BDC851DE1B}"/>
              </a:ext>
            </a:extLst>
          </p:cNvPr>
          <p:cNvSpPr/>
          <p:nvPr userDrawn="1"/>
        </p:nvSpPr>
        <p:spPr>
          <a:xfrm>
            <a:off x="0" y="6003235"/>
            <a:ext cx="12192000" cy="854764"/>
          </a:xfrm>
          <a:custGeom>
            <a:avLst/>
            <a:gdLst>
              <a:gd name="connsiteX0" fmla="*/ 0 w 12192000"/>
              <a:gd name="connsiteY0" fmla="*/ 0 h 1398104"/>
              <a:gd name="connsiteX1" fmla="*/ 12192000 w 12192000"/>
              <a:gd name="connsiteY1" fmla="*/ 0 h 1398104"/>
              <a:gd name="connsiteX2" fmla="*/ 12192000 w 12192000"/>
              <a:gd name="connsiteY2" fmla="*/ 1398104 h 1398104"/>
              <a:gd name="connsiteX3" fmla="*/ 0 w 12192000"/>
              <a:gd name="connsiteY3" fmla="*/ 1398104 h 1398104"/>
              <a:gd name="connsiteX4" fmla="*/ 0 w 12192000"/>
              <a:gd name="connsiteY4" fmla="*/ 0 h 1398104"/>
              <a:gd name="connsiteX0" fmla="*/ 13252 w 12192000"/>
              <a:gd name="connsiteY0" fmla="*/ 424069 h 1398104"/>
              <a:gd name="connsiteX1" fmla="*/ 12192000 w 12192000"/>
              <a:gd name="connsiteY1" fmla="*/ 0 h 1398104"/>
              <a:gd name="connsiteX2" fmla="*/ 12192000 w 12192000"/>
              <a:gd name="connsiteY2" fmla="*/ 1398104 h 1398104"/>
              <a:gd name="connsiteX3" fmla="*/ 0 w 12192000"/>
              <a:gd name="connsiteY3" fmla="*/ 1398104 h 1398104"/>
              <a:gd name="connsiteX4" fmla="*/ 13252 w 12192000"/>
              <a:gd name="connsiteY4" fmla="*/ 424069 h 139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398104">
                <a:moveTo>
                  <a:pt x="13252" y="424069"/>
                </a:moveTo>
                <a:lnTo>
                  <a:pt x="12192000" y="0"/>
                </a:lnTo>
                <a:lnTo>
                  <a:pt x="12192000" y="1398104"/>
                </a:lnTo>
                <a:lnTo>
                  <a:pt x="0" y="1398104"/>
                </a:lnTo>
                <a:lnTo>
                  <a:pt x="13252" y="424069"/>
                </a:lnTo>
                <a:close/>
              </a:path>
            </a:pathLst>
          </a:custGeom>
          <a:solidFill>
            <a:srgbClr val="053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7BF5F-95AC-FE9F-9E70-75262157E881}"/>
              </a:ext>
            </a:extLst>
          </p:cNvPr>
          <p:cNvSpPr txBox="1"/>
          <p:nvPr userDrawn="1"/>
        </p:nvSpPr>
        <p:spPr>
          <a:xfrm>
            <a:off x="530086" y="6351969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G">
                <a:solidFill>
                  <a:schemeClr val="bg1"/>
                </a:solidFill>
              </a:rPr>
              <a:t>International Budget Partnership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2FC01F-BC9A-F9A0-AEFA-9555F21B4E5E}"/>
              </a:ext>
            </a:extLst>
          </p:cNvPr>
          <p:cNvSpPr txBox="1"/>
          <p:nvPr userDrawn="1"/>
        </p:nvSpPr>
        <p:spPr>
          <a:xfrm>
            <a:off x="11087353" y="6305777"/>
            <a:ext cx="45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C8AFDC-B31C-E84E-B8C9-DCFA5E6353BA}" type="slidenum">
              <a:rPr lang="en-NG" smtClean="0">
                <a:solidFill>
                  <a:schemeClr val="bg1"/>
                </a:solidFill>
              </a:rPr>
              <a:t>‹#›</a:t>
            </a:fld>
            <a:endParaRPr lang="en-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52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9C7E-44B1-DB1B-9780-C767FBC6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BE652-51C4-DD52-9080-5FB4F275F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174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D68-4A1A-3F5E-7ED9-E1115AEF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91B96-A89E-2AB5-0198-28F4E194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75623-D68F-7232-C95A-4E5D008A3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EB2BE-0D96-67B2-58B0-594C78BD6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773612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8E91-EFD8-F242-06F4-4E65BC3A2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DC017-A875-D69B-0CA4-B5B0C3F9B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7AB20-339D-5D27-5B1B-0BD10C887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B5E5C-5C10-A33C-19DC-449697936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7B64C7-5D1D-27F4-14BC-7B5A7A0E6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735E64-A25E-AF0C-5EA1-9C2D8246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7D4C8-0E4F-417D-0066-9A0A94F1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0E4866-2244-4465-F5F3-7D03222C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693329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2209-A471-9929-12A1-A70E1121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90D702-9869-0832-52BB-5247C0D4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3B309-D94C-400F-D86F-3F1E0A1D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8EB1D-BCD5-B6EE-B4BC-058D0C93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52712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6D4BC-8FD0-5513-3328-C2D71784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9C5DB-58AA-C66F-8B96-BBFAF22EA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DD6D9-04FC-FDE1-0B48-C5B8C3B1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922A-04A1-F01B-C3E5-5FF2FE16D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64018-E5EB-4C42-B83C-49F6E101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DED0334-7595-ED0D-3C8C-20BDC851DE1B}"/>
              </a:ext>
            </a:extLst>
          </p:cNvPr>
          <p:cNvSpPr/>
          <p:nvPr userDrawn="1"/>
        </p:nvSpPr>
        <p:spPr>
          <a:xfrm>
            <a:off x="0" y="6003235"/>
            <a:ext cx="12192000" cy="854764"/>
          </a:xfrm>
          <a:custGeom>
            <a:avLst/>
            <a:gdLst>
              <a:gd name="connsiteX0" fmla="*/ 0 w 12192000"/>
              <a:gd name="connsiteY0" fmla="*/ 0 h 1398104"/>
              <a:gd name="connsiteX1" fmla="*/ 12192000 w 12192000"/>
              <a:gd name="connsiteY1" fmla="*/ 0 h 1398104"/>
              <a:gd name="connsiteX2" fmla="*/ 12192000 w 12192000"/>
              <a:gd name="connsiteY2" fmla="*/ 1398104 h 1398104"/>
              <a:gd name="connsiteX3" fmla="*/ 0 w 12192000"/>
              <a:gd name="connsiteY3" fmla="*/ 1398104 h 1398104"/>
              <a:gd name="connsiteX4" fmla="*/ 0 w 12192000"/>
              <a:gd name="connsiteY4" fmla="*/ 0 h 1398104"/>
              <a:gd name="connsiteX0" fmla="*/ 13252 w 12192000"/>
              <a:gd name="connsiteY0" fmla="*/ 424069 h 1398104"/>
              <a:gd name="connsiteX1" fmla="*/ 12192000 w 12192000"/>
              <a:gd name="connsiteY1" fmla="*/ 0 h 1398104"/>
              <a:gd name="connsiteX2" fmla="*/ 12192000 w 12192000"/>
              <a:gd name="connsiteY2" fmla="*/ 1398104 h 1398104"/>
              <a:gd name="connsiteX3" fmla="*/ 0 w 12192000"/>
              <a:gd name="connsiteY3" fmla="*/ 1398104 h 1398104"/>
              <a:gd name="connsiteX4" fmla="*/ 13252 w 12192000"/>
              <a:gd name="connsiteY4" fmla="*/ 424069 h 139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398104">
                <a:moveTo>
                  <a:pt x="13252" y="424069"/>
                </a:moveTo>
                <a:lnTo>
                  <a:pt x="12192000" y="0"/>
                </a:lnTo>
                <a:lnTo>
                  <a:pt x="12192000" y="1398104"/>
                </a:lnTo>
                <a:lnTo>
                  <a:pt x="0" y="1398104"/>
                </a:lnTo>
                <a:lnTo>
                  <a:pt x="13252" y="424069"/>
                </a:lnTo>
                <a:close/>
              </a:path>
            </a:pathLst>
          </a:custGeom>
          <a:solidFill>
            <a:srgbClr val="053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7BF5F-95AC-FE9F-9E70-75262157E881}"/>
              </a:ext>
            </a:extLst>
          </p:cNvPr>
          <p:cNvSpPr txBox="1"/>
          <p:nvPr userDrawn="1"/>
        </p:nvSpPr>
        <p:spPr>
          <a:xfrm>
            <a:off x="530086" y="6351969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G">
                <a:solidFill>
                  <a:schemeClr val="bg1"/>
                </a:solidFill>
              </a:rPr>
              <a:t>International Budget Partnership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2FC01F-BC9A-F9A0-AEFA-9555F21B4E5E}"/>
              </a:ext>
            </a:extLst>
          </p:cNvPr>
          <p:cNvSpPr txBox="1"/>
          <p:nvPr userDrawn="1"/>
        </p:nvSpPr>
        <p:spPr>
          <a:xfrm>
            <a:off x="11608906" y="626006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2C8AFDC-B31C-E84E-B8C9-DCFA5E6353BA}" type="slidenum">
              <a:rPr lang="en-NG" smtClean="0">
                <a:solidFill>
                  <a:schemeClr val="bg1"/>
                </a:solidFill>
              </a:rPr>
              <a:t>‹#›</a:t>
            </a:fld>
            <a:endParaRPr lang="en-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3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7E022D-F40E-EF3C-B395-CB992C1A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747081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5D60-EA52-774C-6732-3F4074AA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76AD5-5F9C-EC2E-82D0-DDBEA8221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B6B89-9C91-DE85-E2C7-31B764EBB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DB252-A0CD-F2A1-B2A9-3654E0F2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8176E-61A1-1E27-DCE7-CA7A4982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99DAF-B334-2704-E80B-016A2DC5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4244115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2042B-88C5-10D0-0908-73FA9ED7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0CD61-8A3B-B1C9-D84F-D19A4E269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511DA-9121-DE40-6C11-C0EB2B03C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56D93-DDD0-7BB6-3927-C44C7733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87291-D372-605E-1FA8-1A3E7A6E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39713-68A6-CF9A-55D3-9AEA09BDB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095017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E27B-C5E9-4DCD-AB01-AA0244CE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470BBE-D973-4F65-177B-76AD2EE96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C4E70-13A8-D35B-5A33-0DE155037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7553A-EA16-9F93-4964-7737746D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EF7EC-FC4C-5D9C-F1C6-BFCD69D8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338890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3780B-7583-C630-0028-4F2E42640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FECC7-A614-BED6-4C07-B4FE1A03A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16AFB-3693-CC38-3FEF-585707D1D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B50D8-5335-EBF1-8503-DBF9C3BB2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E12C8-D935-8810-8217-DF6BDD5D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229768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5967335" cy="1325563"/>
          </a:xfrm>
        </p:spPr>
        <p:txBody>
          <a:bodyPr/>
          <a:lstStyle/>
          <a:p>
            <a:r>
              <a:rPr lang="en-US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967335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6A4E-2140-A448-8457-05517EDA631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611C49-A937-704D-A1C4-3B8B001511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5584" y="1"/>
            <a:ext cx="5196416" cy="6237249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6969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D0667B-EF2D-C742-8DAB-A8A9D4F977E5}"/>
              </a:ext>
            </a:extLst>
          </p:cNvPr>
          <p:cNvSpPr/>
          <p:nvPr userDrawn="1"/>
        </p:nvSpPr>
        <p:spPr>
          <a:xfrm flipV="1">
            <a:off x="0" y="0"/>
            <a:ext cx="12261385" cy="6858000"/>
          </a:xfrm>
          <a:prstGeom prst="rect">
            <a:avLst/>
          </a:prstGeom>
          <a:solidFill>
            <a:srgbClr val="117A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58CA3C-9518-D34B-9D13-D13B366B4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13" y="6388825"/>
            <a:ext cx="3624147" cy="33265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020FEB74-1EB9-4246-AEFD-9F74A22C7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914" y="4659683"/>
            <a:ext cx="6389511" cy="1340796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5" name="Picture 14" descr="A picture containing umbrella, clock&#10;&#10;Description automatically generated">
            <a:extLst>
              <a:ext uri="{FF2B5EF4-FFF2-40B4-BE49-F238E27FC236}">
                <a16:creationId xmlns:a16="http://schemas.microsoft.com/office/drawing/2014/main" id="{C3C94D47-4469-3A4A-BF10-31B94023C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301" y="684085"/>
            <a:ext cx="5283699" cy="617391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1FB65C-7660-FA7D-3C38-ACD43D6F293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4A6FC2-6A9F-D112-A94A-D3E3EC73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BA7A53-7A71-E87C-A526-1BAA9046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58279990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0400629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6D54DF-72D2-FE49-A5B9-714BC5CD1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283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A2DDD-2812-9742-BE95-02C91D56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00" y="2334218"/>
            <a:ext cx="11171400" cy="1366582"/>
          </a:xfrm>
        </p:spPr>
        <p:txBody>
          <a:bodyPr>
            <a:normAutofit/>
          </a:bodyPr>
          <a:lstStyle>
            <a:lvl1pPr algn="ctr">
              <a:defRPr sz="3200" b="1" i="0" baseline="0">
                <a:latin typeface="Lucida Sans" panose="020B0602030504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B5E21-FDD3-CF44-B7FC-A065DB644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20"/>
          <a:stretch/>
        </p:blipFill>
        <p:spPr>
          <a:xfrm>
            <a:off x="9537700" y="5524500"/>
            <a:ext cx="1955800" cy="921970"/>
          </a:xfrm>
          <a:prstGeom prst="rect">
            <a:avLst/>
          </a:prstGeom>
        </p:spPr>
      </p:pic>
      <p:pic>
        <p:nvPicPr>
          <p:cNvPr id="3" name="Picture 2" descr="A blue logo with a circle and a circle with a circle and a circle with a circle with a circle and a circle with a circle with a circle with a circle with a circle with a circle&#10;&#10;Description automatically generated">
            <a:extLst>
              <a:ext uri="{FF2B5EF4-FFF2-40B4-BE49-F238E27FC236}">
                <a16:creationId xmlns:a16="http://schemas.microsoft.com/office/drawing/2014/main" id="{5CFDA3DC-E494-911C-57A6-C19F9C30D84E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0651" y="192400"/>
            <a:ext cx="1261745" cy="469265"/>
          </a:xfrm>
          <a:prstGeom prst="rect">
            <a:avLst/>
          </a:prstGeom>
          <a:ln/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305F9115-D268-B7A2-7DAC-45039349DEE6}"/>
              </a:ext>
            </a:extLst>
          </p:cNvPr>
          <p:cNvPicPr/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899024" y="192233"/>
            <a:ext cx="371475" cy="754380"/>
          </a:xfrm>
          <a:prstGeom prst="rect">
            <a:avLst/>
          </a:prstGeom>
          <a:ln/>
        </p:spPr>
      </p:pic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8CE3A8EF-6915-7A3B-6CB7-CB7C800EEE78}"/>
              </a:ext>
            </a:extLst>
          </p:cNvPr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95878" y="299866"/>
            <a:ext cx="1655445" cy="539115"/>
          </a:xfrm>
          <a:prstGeom prst="rect">
            <a:avLst/>
          </a:prstGeom>
          <a:ln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353A11-88E3-DF8A-21D4-730150DA84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0" y="6209615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8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9C7E-44B1-DB1B-9780-C767FBC6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BE652-51C4-DD52-9080-5FB4F275F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E895E-1013-566A-3D2B-9E14EA2D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7581F-1B80-6291-E76A-6083DBF3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D7C9B-6816-60AE-8780-40FFE26F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57819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D68-4A1A-3F5E-7ED9-E1115AEF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91B96-A89E-2AB5-0198-28F4E194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75623-D68F-7232-C95A-4E5D008A3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EB2BE-0D96-67B2-58B0-594C78BD6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354E4-C0FA-C931-799B-6F906A2F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5D6E7-8CCF-DB4E-C210-A0DA97CFF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06898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8E91-EFD8-F242-06F4-4E65BC3A2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DC017-A875-D69B-0CA4-B5B0C3F9B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7AB20-339D-5D27-5B1B-0BD10C887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B5E5C-5C10-A33C-19DC-449697936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7B64C7-5D1D-27F4-14BC-7B5A7A0E6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735E64-A25E-AF0C-5EA1-9C2D8246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7D4C8-0E4F-417D-0066-9A0A94F1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0E4866-2244-4465-F5F3-7D03222C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63923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2209-A471-9929-12A1-A70E1121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90D702-9869-0832-52BB-5247C0D4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3B309-D94C-400F-D86F-3F1E0A1D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8EB1D-BCD5-B6EE-B4BC-058D0C93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29703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7E022D-F40E-EF3C-B395-CB992C1A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5DD98-50EF-D16E-33DD-C4EB8198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F1DAE-41C8-70B4-25A8-A93957CB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98553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5D60-EA52-774C-6732-3F4074AA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76AD5-5F9C-EC2E-82D0-DDBEA8221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B6B89-9C91-DE85-E2C7-31B764EBB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DB252-A0CD-F2A1-B2A9-3654E0F2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8176E-61A1-1E27-DCE7-CA7A4982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99DAF-B334-2704-E80B-016A2DC5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44825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2042B-88C5-10D0-0908-73FA9ED7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0CD61-8A3B-B1C9-D84F-D19A4E269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511DA-9121-DE40-6C11-C0EB2B03C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56D93-DDD0-7BB6-3927-C44C7733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87291-D372-605E-1FA8-1A3E7A6E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39713-68A6-CF9A-55D3-9AEA09BDB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94544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F5E3F2-6317-E15E-67FC-129B8723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4276D-6496-2594-BDC0-100A10585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51D49-F6BB-8C36-6002-F5DCF804A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34782-A224-21B2-E839-8CB9562C0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5E4A-97FB-A79D-504C-F7EE899A6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70C1DB9B-DD0B-E5F6-1693-C6028F337D91}"/>
              </a:ext>
            </a:extLst>
          </p:cNvPr>
          <p:cNvSpPr/>
          <p:nvPr userDrawn="1"/>
        </p:nvSpPr>
        <p:spPr>
          <a:xfrm>
            <a:off x="0" y="6003235"/>
            <a:ext cx="12192000" cy="854764"/>
          </a:xfrm>
          <a:custGeom>
            <a:avLst/>
            <a:gdLst>
              <a:gd name="connsiteX0" fmla="*/ 0 w 12192000"/>
              <a:gd name="connsiteY0" fmla="*/ 0 h 1398104"/>
              <a:gd name="connsiteX1" fmla="*/ 12192000 w 12192000"/>
              <a:gd name="connsiteY1" fmla="*/ 0 h 1398104"/>
              <a:gd name="connsiteX2" fmla="*/ 12192000 w 12192000"/>
              <a:gd name="connsiteY2" fmla="*/ 1398104 h 1398104"/>
              <a:gd name="connsiteX3" fmla="*/ 0 w 12192000"/>
              <a:gd name="connsiteY3" fmla="*/ 1398104 h 1398104"/>
              <a:gd name="connsiteX4" fmla="*/ 0 w 12192000"/>
              <a:gd name="connsiteY4" fmla="*/ 0 h 1398104"/>
              <a:gd name="connsiteX0" fmla="*/ 13252 w 12192000"/>
              <a:gd name="connsiteY0" fmla="*/ 424069 h 1398104"/>
              <a:gd name="connsiteX1" fmla="*/ 12192000 w 12192000"/>
              <a:gd name="connsiteY1" fmla="*/ 0 h 1398104"/>
              <a:gd name="connsiteX2" fmla="*/ 12192000 w 12192000"/>
              <a:gd name="connsiteY2" fmla="*/ 1398104 h 1398104"/>
              <a:gd name="connsiteX3" fmla="*/ 0 w 12192000"/>
              <a:gd name="connsiteY3" fmla="*/ 1398104 h 1398104"/>
              <a:gd name="connsiteX4" fmla="*/ 13252 w 12192000"/>
              <a:gd name="connsiteY4" fmla="*/ 424069 h 139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398104">
                <a:moveTo>
                  <a:pt x="13252" y="424069"/>
                </a:moveTo>
                <a:lnTo>
                  <a:pt x="12192000" y="0"/>
                </a:lnTo>
                <a:lnTo>
                  <a:pt x="12192000" y="1398104"/>
                </a:lnTo>
                <a:lnTo>
                  <a:pt x="0" y="1398104"/>
                </a:lnTo>
                <a:lnTo>
                  <a:pt x="13252" y="424069"/>
                </a:lnTo>
                <a:close/>
              </a:path>
            </a:pathLst>
          </a:custGeom>
          <a:solidFill>
            <a:srgbClr val="053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9D17B-111C-AA76-A46D-4B60C40FFE3E}"/>
              </a:ext>
            </a:extLst>
          </p:cNvPr>
          <p:cNvSpPr txBox="1"/>
          <p:nvPr userDrawn="1"/>
        </p:nvSpPr>
        <p:spPr>
          <a:xfrm>
            <a:off x="530086" y="6351969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G">
                <a:solidFill>
                  <a:schemeClr val="bg1"/>
                </a:solidFill>
              </a:rPr>
              <a:t>International Budget Partnership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E24AD1-AB11-A36A-3D54-1D308E899434}"/>
              </a:ext>
            </a:extLst>
          </p:cNvPr>
          <p:cNvSpPr txBox="1"/>
          <p:nvPr userDrawn="1"/>
        </p:nvSpPr>
        <p:spPr>
          <a:xfrm>
            <a:off x="11608906" y="6260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G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846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FD4D9"/>
          </a:solidFill>
          <a:latin typeface="DM Serif Display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delle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delle Sans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delle Sans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elle Sans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elle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F5E3F2-6317-E15E-67FC-129B8723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4276D-6496-2594-BDC0-100A10585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51D49-F6BB-8C36-6002-F5DCF804A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ADE33-DCB7-954D-A9E2-62936D364E89}" type="datetimeFigureOut">
              <a:rPr lang="en-NG" smtClean="0"/>
              <a:t>06/12/2024</a:t>
            </a:fld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5E4A-97FB-A79D-504C-F7EE899A6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75EA8-C9D6-774A-AF79-DA3B9CC25A5B}" type="slidenum">
              <a:rPr lang="en-NG" smtClean="0"/>
              <a:t>‹#›</a:t>
            </a:fld>
            <a:endParaRPr lang="en-NG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70C1DB9B-DD0B-E5F6-1693-C6028F337D91}"/>
              </a:ext>
            </a:extLst>
          </p:cNvPr>
          <p:cNvSpPr/>
          <p:nvPr userDrawn="1"/>
        </p:nvSpPr>
        <p:spPr>
          <a:xfrm>
            <a:off x="0" y="6003235"/>
            <a:ext cx="12192000" cy="854764"/>
          </a:xfrm>
          <a:custGeom>
            <a:avLst/>
            <a:gdLst>
              <a:gd name="connsiteX0" fmla="*/ 0 w 12192000"/>
              <a:gd name="connsiteY0" fmla="*/ 0 h 1398104"/>
              <a:gd name="connsiteX1" fmla="*/ 12192000 w 12192000"/>
              <a:gd name="connsiteY1" fmla="*/ 0 h 1398104"/>
              <a:gd name="connsiteX2" fmla="*/ 12192000 w 12192000"/>
              <a:gd name="connsiteY2" fmla="*/ 1398104 h 1398104"/>
              <a:gd name="connsiteX3" fmla="*/ 0 w 12192000"/>
              <a:gd name="connsiteY3" fmla="*/ 1398104 h 1398104"/>
              <a:gd name="connsiteX4" fmla="*/ 0 w 12192000"/>
              <a:gd name="connsiteY4" fmla="*/ 0 h 1398104"/>
              <a:gd name="connsiteX0" fmla="*/ 13252 w 12192000"/>
              <a:gd name="connsiteY0" fmla="*/ 424069 h 1398104"/>
              <a:gd name="connsiteX1" fmla="*/ 12192000 w 12192000"/>
              <a:gd name="connsiteY1" fmla="*/ 0 h 1398104"/>
              <a:gd name="connsiteX2" fmla="*/ 12192000 w 12192000"/>
              <a:gd name="connsiteY2" fmla="*/ 1398104 h 1398104"/>
              <a:gd name="connsiteX3" fmla="*/ 0 w 12192000"/>
              <a:gd name="connsiteY3" fmla="*/ 1398104 h 1398104"/>
              <a:gd name="connsiteX4" fmla="*/ 13252 w 12192000"/>
              <a:gd name="connsiteY4" fmla="*/ 424069 h 139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398104">
                <a:moveTo>
                  <a:pt x="13252" y="424069"/>
                </a:moveTo>
                <a:lnTo>
                  <a:pt x="12192000" y="0"/>
                </a:lnTo>
                <a:lnTo>
                  <a:pt x="12192000" y="1398104"/>
                </a:lnTo>
                <a:lnTo>
                  <a:pt x="0" y="1398104"/>
                </a:lnTo>
                <a:lnTo>
                  <a:pt x="13252" y="424069"/>
                </a:lnTo>
                <a:close/>
              </a:path>
            </a:pathLst>
          </a:custGeom>
          <a:solidFill>
            <a:srgbClr val="053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9D17B-111C-AA76-A46D-4B60C40FFE3E}"/>
              </a:ext>
            </a:extLst>
          </p:cNvPr>
          <p:cNvSpPr txBox="1"/>
          <p:nvPr userDrawn="1"/>
        </p:nvSpPr>
        <p:spPr>
          <a:xfrm>
            <a:off x="530086" y="6351969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G">
                <a:solidFill>
                  <a:schemeClr val="bg1"/>
                </a:solidFill>
              </a:rPr>
              <a:t>International Budget Partnership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E24AD1-AB11-A36A-3D54-1D308E899434}"/>
              </a:ext>
            </a:extLst>
          </p:cNvPr>
          <p:cNvSpPr txBox="1"/>
          <p:nvPr userDrawn="1"/>
        </p:nvSpPr>
        <p:spPr>
          <a:xfrm>
            <a:off x="11202956" y="6255243"/>
            <a:ext cx="58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6BB401B-D07B-FF40-AF97-4F9E8FDC45A1}" type="slidenum">
              <a:rPr lang="en-NG" smtClean="0">
                <a:solidFill>
                  <a:schemeClr val="bg1"/>
                </a:solidFill>
              </a:rPr>
              <a:t>‹#›</a:t>
            </a:fld>
            <a:endParaRPr lang="en-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5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FD4D9"/>
          </a:solidFill>
          <a:latin typeface="DM Serif Display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delle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delle Sans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delle Sans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elle Sans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elle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D4428F-1F34-41D6-86BB-EBFD1D4D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E6329-47FF-454D-B7E2-0F65964C1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15070-BAFC-4BCD-A47F-D84DA5087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7AD0A-C10C-4E0A-B605-25872C88A4C7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11CD2-F393-4815-A0CE-D4D374838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D3CEF-D52B-4DBB-8E0C-3AC80D864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5FBBA-82E8-4899-855E-004C265AD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3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emf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emf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hart" Target="../charts/chart9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11" Type="http://schemas.openxmlformats.org/officeDocument/2006/relationships/image" Target="../media/image11.emf"/><Relationship Id="rId5" Type="http://schemas.openxmlformats.org/officeDocument/2006/relationships/chart" Target="../charts/chart11.xml"/><Relationship Id="rId10" Type="http://schemas.openxmlformats.org/officeDocument/2006/relationships/image" Target="../media/image36.png"/><Relationship Id="rId4" Type="http://schemas.openxmlformats.org/officeDocument/2006/relationships/chart" Target="../charts/chart10.xml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em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0A60-F5C6-B949-93F9-8123B827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66" y="2202180"/>
            <a:ext cx="9896167" cy="2978953"/>
          </a:xfrm>
        </p:spPr>
        <p:txBody>
          <a:bodyPr anchor="t" anchorCtr="0">
            <a:normAutofit fontScale="9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700" dirty="0"/>
              <a:t>Open Budget Survey 2023</a:t>
            </a:r>
            <a:br>
              <a:rPr lang="en-US" sz="2700" dirty="0"/>
            </a:br>
            <a:r>
              <a:rPr lang="en-US" sz="2700" dirty="0"/>
              <a:t>Africa</a:t>
            </a:r>
            <a:br>
              <a:rPr lang="en-GB" sz="2700" dirty="0"/>
            </a:br>
            <a:br>
              <a:rPr lang="en-GB" sz="2700" dirty="0"/>
            </a:br>
            <a:r>
              <a:rPr lang="en-US" sz="1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Regional Workshop on Integrated National Financing Frameworks 2024</a:t>
            </a:r>
            <a:br>
              <a:rPr lang="en-GB" sz="1800" b="1" kern="0" dirty="0">
                <a:effectLst/>
                <a:latin typeface="Aptos Display" panose="020B00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</a:br>
            <a:r>
              <a:rPr lang="en-US" sz="1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 Finance for Sustainable Development in Africa</a:t>
            </a:r>
            <a:br>
              <a:rPr lang="en-GB" sz="1800" b="1" kern="0" dirty="0">
                <a:effectLst/>
                <a:latin typeface="Aptos Display" panose="020B00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</a:br>
            <a:br>
              <a:rPr lang="en-GB" sz="1300" dirty="0"/>
            </a:br>
            <a:r>
              <a:rPr lang="en-US" sz="1800" dirty="0"/>
              <a:t>by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Andrés Ponce Morales</a:t>
            </a:r>
            <a:br>
              <a:rPr lang="en-US" sz="1800" dirty="0"/>
            </a:br>
            <a:r>
              <a:rPr lang="en-US" sz="1800" dirty="0"/>
              <a:t>International Budget Partnership</a:t>
            </a:r>
            <a:br>
              <a:rPr lang="en-US" sz="1600" dirty="0"/>
            </a:br>
            <a:br>
              <a:rPr lang="fr-FR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907463-66D6-634F-8999-ECE9EAA94504}"/>
              </a:ext>
            </a:extLst>
          </p:cNvPr>
          <p:cNvSpPr txBox="1">
            <a:spLocks/>
          </p:cNvSpPr>
          <p:nvPr/>
        </p:nvSpPr>
        <p:spPr>
          <a:xfrm>
            <a:off x="1283277" y="5752879"/>
            <a:ext cx="6844723" cy="8955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Lucida Sans" panose="020B0602030504020204" pitchFamily="34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77"/>
                <a:ea typeface="+mj-ea"/>
                <a:cs typeface="+mj-cs"/>
              </a:rPr>
              <a:t>Addis Ababa, Ethiopia 12-13 June 2024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Lucida Sans" panose="020B0602030504020204" pitchFamily="34" charset="77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80C78-C349-608A-2BD7-A27F38E93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576" y="6060088"/>
            <a:ext cx="1327521" cy="50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9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EEFB12-C0DD-C84E-41D5-24130DF9E8C4}"/>
              </a:ext>
            </a:extLst>
          </p:cNvPr>
          <p:cNvSpPr/>
          <p:nvPr/>
        </p:nvSpPr>
        <p:spPr>
          <a:xfrm>
            <a:off x="-1" y="-55217"/>
            <a:ext cx="12236173" cy="691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3AA51-5D6E-F36A-ED52-B67BD64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76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19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278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03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379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55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31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07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C6A4E-2140-A448-8457-05517EDA6312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C5A08-8BB7-C2C8-0A00-DF0113A70C9C}"/>
              </a:ext>
            </a:extLst>
          </p:cNvPr>
          <p:cNvSpPr txBox="1"/>
          <p:nvPr/>
        </p:nvSpPr>
        <p:spPr>
          <a:xfrm>
            <a:off x="361173" y="1105343"/>
            <a:ext cx="2807329" cy="45550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53D4F"/>
                </a:solidFill>
                <a:latin typeface="DM Serif Display"/>
                <a:ea typeface="+mj-ea"/>
                <a:cs typeface="+mj-cs"/>
              </a:rPr>
              <a:t>Top 10 African Improvers</a:t>
            </a:r>
            <a:endParaRPr lang="en-US" dirty="0"/>
          </a:p>
          <a:p>
            <a:r>
              <a:rPr lang="en-US" sz="3200" dirty="0">
                <a:solidFill>
                  <a:srgbClr val="053D4F"/>
                </a:solidFill>
                <a:latin typeface="DM Serif Display"/>
                <a:ea typeface="+mj-ea"/>
                <a:cs typeface="+mj-cs"/>
              </a:rPr>
              <a:t>Made substantial progress by publishing more information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0" name="Picture 9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3BB64FAC-2701-9699-62F4-FCA084DD2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17" y="6001915"/>
            <a:ext cx="12357653" cy="863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9B3AE3-F18D-18E5-C1FA-F44F647A751D}"/>
              </a:ext>
            </a:extLst>
          </p:cNvPr>
          <p:cNvSpPr txBox="1"/>
          <p:nvPr/>
        </p:nvSpPr>
        <p:spPr>
          <a:xfrm>
            <a:off x="479461" y="6335730"/>
            <a:ext cx="38613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FFFFFF"/>
                </a:solidFill>
                <a:latin typeface="Adelle Sans light"/>
                <a:ea typeface="Calibri"/>
                <a:cs typeface="Calibri"/>
              </a:rPr>
              <a:t>International Budget Partnership</a:t>
            </a:r>
            <a:endParaRPr lang="en-GB" sz="1600">
              <a:solidFill>
                <a:srgbClr val="FFFFFF"/>
              </a:solidFill>
              <a:latin typeface="Adelle Sans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4226A-DE0A-346C-7874-59CA57263D85}"/>
              </a:ext>
            </a:extLst>
          </p:cNvPr>
          <p:cNvSpPr txBox="1"/>
          <p:nvPr/>
        </p:nvSpPr>
        <p:spPr>
          <a:xfrm>
            <a:off x="11321231" y="6343505"/>
            <a:ext cx="6310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>
                <a:solidFill>
                  <a:schemeClr val="bg1"/>
                </a:solidFill>
                <a:latin typeface="Adelle Sans light"/>
                <a:cs typeface="Calibri"/>
              </a:rPr>
              <a:t>12</a:t>
            </a:r>
            <a:endParaRPr lang="en-US" sz="320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4ECF556-B37B-058F-E141-85E9553057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111154"/>
              </p:ext>
            </p:extLst>
          </p:nvPr>
        </p:nvGraphicFramePr>
        <p:xfrm>
          <a:off x="3686603" y="939063"/>
          <a:ext cx="8910743" cy="5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EC5A550D-F819-B571-7DDA-D953AB941095}"/>
              </a:ext>
            </a:extLst>
          </p:cNvPr>
          <p:cNvGrpSpPr/>
          <p:nvPr/>
        </p:nvGrpSpPr>
        <p:grpSpPr>
          <a:xfrm>
            <a:off x="3251292" y="1122503"/>
            <a:ext cx="495649" cy="4423754"/>
            <a:chOff x="3228749" y="797566"/>
            <a:chExt cx="495649" cy="44237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D961C66-7151-B398-0237-71D70DB72E25}"/>
                </a:ext>
              </a:extLst>
            </p:cNvPr>
            <p:cNvSpPr txBox="1"/>
            <p:nvPr/>
          </p:nvSpPr>
          <p:spPr>
            <a:xfrm>
              <a:off x="3228749" y="797566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+14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9F164F-EF48-97FC-43A4-3EA385501D8E}"/>
                </a:ext>
              </a:extLst>
            </p:cNvPr>
            <p:cNvSpPr txBox="1"/>
            <p:nvPr/>
          </p:nvSpPr>
          <p:spPr>
            <a:xfrm>
              <a:off x="3228749" y="1253705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+10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1FAE2-71E1-D007-97A0-A4075FCD8C74}"/>
                </a:ext>
              </a:extLst>
            </p:cNvPr>
            <p:cNvSpPr txBox="1"/>
            <p:nvPr/>
          </p:nvSpPr>
          <p:spPr>
            <a:xfrm>
              <a:off x="3228749" y="1709844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+12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0BDFE6-4D79-FAEE-6B54-F9F17D1922D4}"/>
                </a:ext>
              </a:extLst>
            </p:cNvPr>
            <p:cNvSpPr txBox="1"/>
            <p:nvPr/>
          </p:nvSpPr>
          <p:spPr>
            <a:xfrm>
              <a:off x="3228749" y="2150259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+16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09890A-5F13-C724-43B0-3DD96076F6C7}"/>
                </a:ext>
              </a:extLst>
            </p:cNvPr>
            <p:cNvSpPr txBox="1"/>
            <p:nvPr/>
          </p:nvSpPr>
          <p:spPr>
            <a:xfrm>
              <a:off x="3228749" y="2611489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+20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83E5DD-4643-BDC9-C071-CC9268995A15}"/>
                </a:ext>
              </a:extLst>
            </p:cNvPr>
            <p:cNvSpPr txBox="1"/>
            <p:nvPr/>
          </p:nvSpPr>
          <p:spPr>
            <a:xfrm>
              <a:off x="3228749" y="3066723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>
                  <a:solidFill>
                    <a:srgbClr val="00B050"/>
                  </a:solidFill>
                </a:rPr>
                <a:t>+12</a:t>
              </a:r>
              <a:endParaRPr lang="de-DE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8B6112-F8A6-5ADB-CCFD-A4FC8ADBAF11}"/>
                </a:ext>
              </a:extLst>
            </p:cNvPr>
            <p:cNvSpPr txBox="1"/>
            <p:nvPr/>
          </p:nvSpPr>
          <p:spPr>
            <a:xfrm>
              <a:off x="3228749" y="3539915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+17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858D25-848A-12A6-0C9A-0E0434710A98}"/>
                </a:ext>
              </a:extLst>
            </p:cNvPr>
            <p:cNvSpPr txBox="1"/>
            <p:nvPr/>
          </p:nvSpPr>
          <p:spPr>
            <a:xfrm>
              <a:off x="3228749" y="4001145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+9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6AD605-0F60-4525-C733-08520AAAF138}"/>
                </a:ext>
              </a:extLst>
            </p:cNvPr>
            <p:cNvSpPr txBox="1"/>
            <p:nvPr/>
          </p:nvSpPr>
          <p:spPr>
            <a:xfrm>
              <a:off x="3228749" y="4435230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+15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660F4D-8630-2347-11D3-7EC9499D1C8A}"/>
                </a:ext>
              </a:extLst>
            </p:cNvPr>
            <p:cNvSpPr txBox="1"/>
            <p:nvPr/>
          </p:nvSpPr>
          <p:spPr>
            <a:xfrm>
              <a:off x="3228749" y="4882766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B050"/>
                  </a:solidFill>
                </a:rPr>
                <a:t>+12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7282D90-BDBE-C5ED-B900-7E4B4F220AF5}"/>
              </a:ext>
            </a:extLst>
          </p:cNvPr>
          <p:cNvSpPr txBox="1"/>
          <p:nvPr/>
        </p:nvSpPr>
        <p:spPr>
          <a:xfrm>
            <a:off x="4719084" y="557081"/>
            <a:ext cx="663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 10 improvers in OBS 2023 by transparency score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661EA6-006D-0B3F-3D9A-3C4F5EF153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5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1C2A83-F2F7-3008-1C98-92DBE97904B4}"/>
              </a:ext>
            </a:extLst>
          </p:cNvPr>
          <p:cNvSpPr/>
          <p:nvPr/>
        </p:nvSpPr>
        <p:spPr>
          <a:xfrm>
            <a:off x="6221103" y="0"/>
            <a:ext cx="59708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/>
          </a:p>
        </p:txBody>
      </p:sp>
      <p:pic>
        <p:nvPicPr>
          <p:cNvPr id="4" name="Picture 3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7C31DF38-919B-1AB9-D375-0CCCAB3F5C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392" y="3935"/>
            <a:ext cx="10187609" cy="68584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23B25A-AF46-1383-E8C3-F8ADC99A2603}"/>
              </a:ext>
            </a:extLst>
          </p:cNvPr>
          <p:cNvSpPr/>
          <p:nvPr/>
        </p:nvSpPr>
        <p:spPr>
          <a:xfrm>
            <a:off x="-1" y="1"/>
            <a:ext cx="6221104" cy="6858000"/>
          </a:xfrm>
          <a:prstGeom prst="rect">
            <a:avLst/>
          </a:prstGeom>
          <a:solidFill>
            <a:srgbClr val="6FD4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548C52-FF83-AB0A-A41A-36EE92CF46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0810" y="-1266966"/>
            <a:ext cx="4306487" cy="44787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6FBFE0-3832-5815-2CE1-15A94F3C7F90}"/>
              </a:ext>
            </a:extLst>
          </p:cNvPr>
          <p:cNvSpPr txBox="1">
            <a:spLocks/>
          </p:cNvSpPr>
          <p:nvPr/>
        </p:nvSpPr>
        <p:spPr>
          <a:xfrm>
            <a:off x="349100" y="1705673"/>
            <a:ext cx="5607392" cy="3979644"/>
          </a:xfrm>
          <a:prstGeom prst="rect">
            <a:avLst/>
          </a:prstGeom>
          <a:noFill/>
          <a:ln>
            <a:noFill/>
          </a:ln>
        </p:spPr>
        <p:txBody>
          <a:bodyPr vert="horz" lIns="121920" tIns="60960" rIns="121920" bIns="60960" rtlCol="0" anchor="t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b="1">
                <a:solidFill>
                  <a:srgbClr val="FFFFFF"/>
                </a:solidFill>
                <a:latin typeface="DM Serif"/>
              </a:rPr>
              <a:t>Consistency matters. Drops in publication hinder the public's understanding of flows and trust in the budget process</a:t>
            </a:r>
            <a:endParaRPr lang="en-US" sz="4267">
              <a:solidFill>
                <a:srgbClr val="000000"/>
              </a:solidFill>
              <a:latin typeface="DM Serif"/>
            </a:endParaRPr>
          </a:p>
          <a:p>
            <a:endParaRPr lang="en-US" sz="4800" b="1">
              <a:solidFill>
                <a:srgbClr val="FFFFFF"/>
              </a:solidFill>
              <a:latin typeface="DM Serif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4E0207-AB74-5CE3-D85B-5E68901E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76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19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278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03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379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55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31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07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C6A4E-2140-A448-8457-05517EDA6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54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EEFB12-C0DD-C84E-41D5-24130DF9E8C4}"/>
              </a:ext>
            </a:extLst>
          </p:cNvPr>
          <p:cNvSpPr/>
          <p:nvPr/>
        </p:nvSpPr>
        <p:spPr>
          <a:xfrm>
            <a:off x="0" y="-27609"/>
            <a:ext cx="12236173" cy="691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3AA51-5D6E-F36A-ED52-B67BD64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76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19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278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03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379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55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31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07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C6A4E-2140-A448-8457-05517EDA6312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C5A08-8BB7-C2C8-0A00-DF0113A70C9C}"/>
              </a:ext>
            </a:extLst>
          </p:cNvPr>
          <p:cNvSpPr txBox="1"/>
          <p:nvPr/>
        </p:nvSpPr>
        <p:spPr>
          <a:xfrm>
            <a:off x="479461" y="1397672"/>
            <a:ext cx="3424018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53D4F"/>
                </a:solidFill>
                <a:latin typeface="DM Serif Display"/>
                <a:ea typeface="+mj-ea"/>
                <a:cs typeface="+mj-cs"/>
              </a:rPr>
              <a:t>From 45 African countries assessed in 2023, a total of 202 out of 360 budget documents were publicly available on time and on government websites</a:t>
            </a:r>
            <a:endParaRPr lang="en-US" sz="2800" dirty="0">
              <a:ea typeface="+mj-ea"/>
              <a:cs typeface="+mj-cs"/>
            </a:endParaRPr>
          </a:p>
        </p:txBody>
      </p:sp>
      <p:pic>
        <p:nvPicPr>
          <p:cNvPr id="10" name="Picture 9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3BB64FAC-2701-9699-62F4-FCA084DD2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17" y="6001915"/>
            <a:ext cx="12357653" cy="863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9B3AE3-F18D-18E5-C1FA-F44F647A751D}"/>
              </a:ext>
            </a:extLst>
          </p:cNvPr>
          <p:cNvSpPr txBox="1"/>
          <p:nvPr/>
        </p:nvSpPr>
        <p:spPr>
          <a:xfrm>
            <a:off x="479461" y="6335730"/>
            <a:ext cx="38613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FFFFFF"/>
                </a:solidFill>
                <a:latin typeface="Adelle Sans light"/>
                <a:ea typeface="Calibri"/>
                <a:cs typeface="Calibri"/>
              </a:rPr>
              <a:t>International Budget Partnership</a:t>
            </a:r>
            <a:endParaRPr lang="en-GB" sz="1600">
              <a:solidFill>
                <a:srgbClr val="FFFFFF"/>
              </a:solidFill>
              <a:latin typeface="Adelle Sans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4226A-DE0A-346C-7874-59CA57263D85}"/>
              </a:ext>
            </a:extLst>
          </p:cNvPr>
          <p:cNvSpPr txBox="1"/>
          <p:nvPr/>
        </p:nvSpPr>
        <p:spPr>
          <a:xfrm>
            <a:off x="11321231" y="6343505"/>
            <a:ext cx="6310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>
                <a:solidFill>
                  <a:schemeClr val="bg1"/>
                </a:solidFill>
                <a:latin typeface="Adelle Sans light"/>
                <a:cs typeface="Calibri"/>
              </a:rPr>
              <a:t>12</a:t>
            </a:r>
            <a:endParaRPr lang="en-US" sz="320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D16DC3A-B3A0-A62F-DD8E-6821B2BA6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85440"/>
              </p:ext>
            </p:extLst>
          </p:nvPr>
        </p:nvGraphicFramePr>
        <p:xfrm>
          <a:off x="4084089" y="1038605"/>
          <a:ext cx="7550888" cy="4974111"/>
        </p:xfrm>
        <a:graphic>
          <a:graphicData uri="http://schemas.openxmlformats.org/drawingml/2006/table">
            <a:tbl>
              <a:tblPr/>
              <a:tblGrid>
                <a:gridCol w="1804116">
                  <a:extLst>
                    <a:ext uri="{9D8B030D-6E8A-4147-A177-3AD203B41FA5}">
                      <a16:colId xmlns:a16="http://schemas.microsoft.com/office/drawing/2014/main" val="3412983272"/>
                    </a:ext>
                  </a:extLst>
                </a:gridCol>
                <a:gridCol w="1288935">
                  <a:extLst>
                    <a:ext uri="{9D8B030D-6E8A-4147-A177-3AD203B41FA5}">
                      <a16:colId xmlns:a16="http://schemas.microsoft.com/office/drawing/2014/main" val="3345473666"/>
                    </a:ext>
                  </a:extLst>
                </a:gridCol>
                <a:gridCol w="1087316">
                  <a:extLst>
                    <a:ext uri="{9D8B030D-6E8A-4147-A177-3AD203B41FA5}">
                      <a16:colId xmlns:a16="http://schemas.microsoft.com/office/drawing/2014/main" val="2946538967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2005575264"/>
                    </a:ext>
                  </a:extLst>
                </a:gridCol>
                <a:gridCol w="1082749">
                  <a:extLst>
                    <a:ext uri="{9D8B030D-6E8A-4147-A177-3AD203B41FA5}">
                      <a16:colId xmlns:a16="http://schemas.microsoft.com/office/drawing/2014/main" val="837321211"/>
                    </a:ext>
                  </a:extLst>
                </a:gridCol>
                <a:gridCol w="1160721">
                  <a:extLst>
                    <a:ext uri="{9D8B030D-6E8A-4147-A177-3AD203B41FA5}">
                      <a16:colId xmlns:a16="http://schemas.microsoft.com/office/drawing/2014/main" val="3578192290"/>
                    </a:ext>
                  </a:extLst>
                </a:gridCol>
              </a:tblGrid>
              <a:tr h="68478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</a:t>
                      </a:r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Documents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Documents</a:t>
                      </a:r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</a:t>
                      </a:r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publicly</a:t>
                      </a:r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avaliable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documents not publicly available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</a:t>
                      </a:r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produced</a:t>
                      </a:r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Published</a:t>
                      </a:r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</a:t>
                      </a:r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</a:t>
                      </a:r>
                      <a:r>
                        <a:rPr lang="de-DE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published</a:t>
                      </a:r>
                      <a:r>
                        <a:rPr lang="de-DE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online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355603"/>
                  </a:ext>
                </a:extLst>
              </a:tr>
              <a:tr h="431913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</a:t>
                      </a:r>
                      <a:r>
                        <a:rPr lang="de-DE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-Budget Statement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188017"/>
                  </a:ext>
                </a:extLst>
              </a:tr>
              <a:tr h="431913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Executive’s</a:t>
                      </a:r>
                      <a:r>
                        <a:rPr lang="de-DE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Budget </a:t>
                      </a:r>
                      <a:r>
                        <a:rPr lang="de-DE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Proposal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27%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398669"/>
                  </a:ext>
                </a:extLst>
              </a:tr>
              <a:tr h="431913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Enacted</a:t>
                      </a:r>
                      <a:r>
                        <a:rPr lang="de-DE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Budget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25294"/>
                  </a:ext>
                </a:extLst>
              </a:tr>
              <a:tr h="431913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Citizens Budget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205538"/>
                  </a:ext>
                </a:extLst>
              </a:tr>
              <a:tr h="431913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In-Year Reports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141573"/>
                  </a:ext>
                </a:extLst>
              </a:tr>
              <a:tr h="431913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Mid-Year Review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560849"/>
                  </a:ext>
                </a:extLst>
              </a:tr>
              <a:tr h="431913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Year-End Report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345429"/>
                  </a:ext>
                </a:extLst>
              </a:tr>
              <a:tr h="431913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 Report</a:t>
                      </a:r>
                      <a:endParaRPr lang="de-DE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05834"/>
                  </a:ext>
                </a:extLst>
              </a:tr>
              <a:tr h="431913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 %43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05601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807F97F-0071-B4BA-86BD-51EAFF687974}"/>
              </a:ext>
            </a:extLst>
          </p:cNvPr>
          <p:cNvSpPr txBox="1"/>
          <p:nvPr/>
        </p:nvSpPr>
        <p:spPr>
          <a:xfrm>
            <a:off x="4084089" y="666844"/>
            <a:ext cx="755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Unavailability of key budget documents in OBS 2023 for African Countries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D4C6A1-C8BA-42F1-2003-6EB119008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5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BC76D2-00F7-C5AB-5503-C4876242DD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6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G" dirty="0">
                <a:solidFill>
                  <a:srgbClr val="6FD4D9"/>
                </a:solidFill>
              </a:rPr>
              <a:t>v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7C6552F-8D70-AF3B-B9E5-74AEED197D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2291">
            <a:off x="-739720" y="-1227683"/>
            <a:ext cx="5734779" cy="545087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A0B26CD-CE23-4AAA-E068-B70D7C0B617D}"/>
              </a:ext>
            </a:extLst>
          </p:cNvPr>
          <p:cNvSpPr txBox="1">
            <a:spLocks/>
          </p:cNvSpPr>
          <p:nvPr/>
        </p:nvSpPr>
        <p:spPr>
          <a:xfrm>
            <a:off x="572375" y="4206391"/>
            <a:ext cx="5079507" cy="21255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>
                <a:solidFill>
                  <a:schemeClr val="bg1"/>
                </a:solidFill>
                <a:latin typeface="DM Serif Display"/>
              </a:rPr>
              <a:t>Critical information on debt, taxes and fiscal risk are often missing. </a:t>
            </a:r>
            <a:endParaRPr lang="en-US" sz="4400">
              <a:solidFill>
                <a:schemeClr val="bg1"/>
              </a:solidFill>
              <a:latin typeface="DM Serif Display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0ED217-33AB-71BA-F59A-900D7EA61E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6131" y="-1"/>
            <a:ext cx="62058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44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CEBA7AA0-3B60-1D5F-E403-C8AE566B6A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073869"/>
              </p:ext>
            </p:extLst>
          </p:nvPr>
        </p:nvGraphicFramePr>
        <p:xfrm>
          <a:off x="4444744" y="524288"/>
          <a:ext cx="3709623" cy="4045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ed ut perspiciatis unde omnis iste natus error sit voluptatem accusantium doloremque laudantium, totam rem aperiam, eaque ipsa quae ab illo.…">
            <a:extLst>
              <a:ext uri="{FF2B5EF4-FFF2-40B4-BE49-F238E27FC236}">
                <a16:creationId xmlns:a16="http://schemas.microsoft.com/office/drawing/2014/main" id="{D8E2D677-FB40-8F38-25A2-58971A5E3FDB}"/>
              </a:ext>
            </a:extLst>
          </p:cNvPr>
          <p:cNvSpPr txBox="1"/>
          <p:nvPr/>
        </p:nvSpPr>
        <p:spPr>
          <a:xfrm>
            <a:off x="4976581" y="782258"/>
            <a:ext cx="5852785" cy="402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6200" tIns="76200" rIns="76200" bIns="76200">
            <a:spAutoFit/>
          </a:bodyPr>
          <a:lstStyle>
            <a:defPPr>
              <a:defRPr lang="en-NG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86" marR="0" lvl="0" indent="-571486" algn="l" defTabSz="685800" rtl="0" eaLnBrk="1" fontAlgn="auto" latinLnBrk="0" hangingPunct="1">
              <a:lnSpc>
                <a:spcPct val="107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cap="none" spc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" name="Lorem ipsum dolor sit amet, consectetur adipiscing elit.">
            <a:extLst>
              <a:ext uri="{FF2B5EF4-FFF2-40B4-BE49-F238E27FC236}">
                <a16:creationId xmlns:a16="http://schemas.microsoft.com/office/drawing/2014/main" id="{D6CC5EEB-26BA-443A-90E2-66570AB9FB6D}"/>
              </a:ext>
            </a:extLst>
          </p:cNvPr>
          <p:cNvSpPr txBox="1"/>
          <p:nvPr/>
        </p:nvSpPr>
        <p:spPr>
          <a:xfrm>
            <a:off x="586606" y="1456794"/>
            <a:ext cx="3709623" cy="4585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6200" tIns="76200" rIns="76200" bIns="76200">
            <a:spAutoFit/>
          </a:bodyPr>
          <a:lstStyle>
            <a:defPPr>
              <a:defRPr lang="en-NG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AC6CA"/>
                </a:solidFill>
                <a:effectLst/>
                <a:uLnTx/>
                <a:uFillTx/>
                <a:latin typeface="DM Serif Display" pitchFamily="2" charset="0"/>
                <a:ea typeface="+mn-ea"/>
                <a:cs typeface="+mn-cs"/>
              </a:rPr>
              <a:t>Many countries in Africa fail to provide information on sources of revenue during budget execution.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AC6CA"/>
              </a:solidFill>
              <a:effectLst/>
              <a:uLnTx/>
              <a:uFillTx/>
              <a:latin typeface="DM Serif Display" pitchFamily="2" charset="0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EBA7AA0-3B60-1D5F-E403-C8AE566B6A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867106"/>
              </p:ext>
            </p:extLst>
          </p:nvPr>
        </p:nvGraphicFramePr>
        <p:xfrm>
          <a:off x="8059037" y="526458"/>
          <a:ext cx="3625169" cy="4045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A746DA3-89A2-D508-1117-F8B47DD73ED0}"/>
              </a:ext>
            </a:extLst>
          </p:cNvPr>
          <p:cNvSpPr txBox="1"/>
          <p:nvPr/>
        </p:nvSpPr>
        <p:spPr>
          <a:xfrm>
            <a:off x="4784652" y="474481"/>
            <a:ext cx="663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Percentage of countries in Africa presenting information on sources of revenues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7C8F30-88F0-A7A7-81F9-5459CFCB51A3}"/>
              </a:ext>
            </a:extLst>
          </p:cNvPr>
          <p:cNvSpPr txBox="1"/>
          <p:nvPr/>
        </p:nvSpPr>
        <p:spPr>
          <a:xfrm>
            <a:off x="5145611" y="5052789"/>
            <a:ext cx="233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Executive budget proposal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D63EE-FCEA-97C1-2010-509E94835E9F}"/>
              </a:ext>
            </a:extLst>
          </p:cNvPr>
          <p:cNvSpPr txBox="1"/>
          <p:nvPr/>
        </p:nvSpPr>
        <p:spPr>
          <a:xfrm>
            <a:off x="8298003" y="5052789"/>
            <a:ext cx="88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In-Year Reports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8490A-D78C-8084-04DB-5FB28D80F284}"/>
              </a:ext>
            </a:extLst>
          </p:cNvPr>
          <p:cNvSpPr txBox="1"/>
          <p:nvPr/>
        </p:nvSpPr>
        <p:spPr>
          <a:xfrm>
            <a:off x="9427357" y="5052789"/>
            <a:ext cx="88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Mid-year Review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A01628-7C6E-7079-C6B5-E902DA9D194C}"/>
              </a:ext>
            </a:extLst>
          </p:cNvPr>
          <p:cNvSpPr txBox="1"/>
          <p:nvPr/>
        </p:nvSpPr>
        <p:spPr>
          <a:xfrm>
            <a:off x="10580280" y="5052789"/>
            <a:ext cx="88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Year end Report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3EC023-7600-561B-D3A3-BAAF1211ED6A}"/>
              </a:ext>
            </a:extLst>
          </p:cNvPr>
          <p:cNvSpPr txBox="1"/>
          <p:nvPr/>
        </p:nvSpPr>
        <p:spPr>
          <a:xfrm>
            <a:off x="8298003" y="4479617"/>
            <a:ext cx="88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revenue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A994F1-68E4-03A7-B40D-3244C6DBA5AE}"/>
              </a:ext>
            </a:extLst>
          </p:cNvPr>
          <p:cNvSpPr txBox="1"/>
          <p:nvPr/>
        </p:nvSpPr>
        <p:spPr>
          <a:xfrm>
            <a:off x="9439432" y="4479617"/>
            <a:ext cx="88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revenue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3A0683-CD4B-0318-428B-A75B7186F2EE}"/>
              </a:ext>
            </a:extLst>
          </p:cNvPr>
          <p:cNvSpPr txBox="1"/>
          <p:nvPr/>
        </p:nvSpPr>
        <p:spPr>
          <a:xfrm>
            <a:off x="10542777" y="4479617"/>
            <a:ext cx="88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revenue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3EE3F3-4070-2672-4B80-86634E053A07}"/>
              </a:ext>
            </a:extLst>
          </p:cNvPr>
          <p:cNvSpPr txBox="1"/>
          <p:nvPr/>
        </p:nvSpPr>
        <p:spPr>
          <a:xfrm>
            <a:off x="4703418" y="4479617"/>
            <a:ext cx="88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Tax revenue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1EAA92-931C-FA7D-633D-4022CF1977D1}"/>
              </a:ext>
            </a:extLst>
          </p:cNvPr>
          <p:cNvSpPr txBox="1"/>
          <p:nvPr/>
        </p:nvSpPr>
        <p:spPr>
          <a:xfrm>
            <a:off x="5870927" y="4479617"/>
            <a:ext cx="88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Non-Tax revenue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413387-CBE2-6649-8980-84E33F776CBE}"/>
              </a:ext>
            </a:extLst>
          </p:cNvPr>
          <p:cNvSpPr txBox="1"/>
          <p:nvPr/>
        </p:nvSpPr>
        <p:spPr>
          <a:xfrm>
            <a:off x="6922117" y="4497374"/>
            <a:ext cx="1069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revenue BY-1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9AD4E9-1B6D-7D82-6777-4226E570607A}"/>
              </a:ext>
            </a:extLst>
          </p:cNvPr>
          <p:cNvSpPr txBox="1"/>
          <p:nvPr/>
        </p:nvSpPr>
        <p:spPr>
          <a:xfrm>
            <a:off x="4896183" y="156391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8D2C78-0C06-AE6A-2030-A99D76D22346}"/>
              </a:ext>
            </a:extLst>
          </p:cNvPr>
          <p:cNvSpPr txBox="1"/>
          <p:nvPr/>
        </p:nvSpPr>
        <p:spPr>
          <a:xfrm>
            <a:off x="6065764" y="19352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51%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386A96-659A-672C-B741-17133851C040}"/>
              </a:ext>
            </a:extLst>
          </p:cNvPr>
          <p:cNvSpPr txBox="1"/>
          <p:nvPr/>
        </p:nvSpPr>
        <p:spPr>
          <a:xfrm>
            <a:off x="7158857" y="223171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C2480E-57F2-58D9-FC01-312829726279}"/>
              </a:ext>
            </a:extLst>
          </p:cNvPr>
          <p:cNvSpPr txBox="1"/>
          <p:nvPr/>
        </p:nvSpPr>
        <p:spPr>
          <a:xfrm>
            <a:off x="8494442" y="301552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29%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B8743E-4B62-51D4-713C-2713B9D62BDB}"/>
              </a:ext>
            </a:extLst>
          </p:cNvPr>
          <p:cNvSpPr txBox="1"/>
          <p:nvPr/>
        </p:nvSpPr>
        <p:spPr>
          <a:xfrm>
            <a:off x="9623796" y="363344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F9B71F-AAB3-3A5A-5D14-588D39D07F12}"/>
              </a:ext>
            </a:extLst>
          </p:cNvPr>
          <p:cNvSpPr txBox="1"/>
          <p:nvPr/>
        </p:nvSpPr>
        <p:spPr>
          <a:xfrm>
            <a:off x="10739216" y="266402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16333-0636-E175-C93A-7DCE7CE311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03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d ut perspiciatis unde omnis iste natus error sit voluptatem accusantium doloremque laudantium, totam rem aperiam, eaque ipsa quae ab illo.…">
            <a:extLst>
              <a:ext uri="{FF2B5EF4-FFF2-40B4-BE49-F238E27FC236}">
                <a16:creationId xmlns:a16="http://schemas.microsoft.com/office/drawing/2014/main" id="{D8E2D677-FB40-8F38-25A2-58971A5E3FDB}"/>
              </a:ext>
            </a:extLst>
          </p:cNvPr>
          <p:cNvSpPr txBox="1"/>
          <p:nvPr/>
        </p:nvSpPr>
        <p:spPr>
          <a:xfrm>
            <a:off x="4976581" y="782258"/>
            <a:ext cx="5852785" cy="402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6200" tIns="76200" rIns="76200" bIns="76200">
            <a:spAutoFit/>
          </a:bodyPr>
          <a:lstStyle>
            <a:defPPr>
              <a:defRPr lang="en-NG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86" marR="0" lvl="0" indent="-571486" algn="l" defTabSz="685800" rtl="0" eaLnBrk="1" fontAlgn="auto" latinLnBrk="0" hangingPunct="1">
              <a:lnSpc>
                <a:spcPct val="107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cap="none" spc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" name="Lorem ipsum dolor sit amet, consectetur adipiscing elit.">
            <a:extLst>
              <a:ext uri="{FF2B5EF4-FFF2-40B4-BE49-F238E27FC236}">
                <a16:creationId xmlns:a16="http://schemas.microsoft.com/office/drawing/2014/main" id="{D6CC5EEB-26BA-443A-90E2-66570AB9FB6D}"/>
              </a:ext>
            </a:extLst>
          </p:cNvPr>
          <p:cNvSpPr txBox="1"/>
          <p:nvPr/>
        </p:nvSpPr>
        <p:spPr>
          <a:xfrm>
            <a:off x="594294" y="702248"/>
            <a:ext cx="9623594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6200" tIns="76200" rIns="76200" bIns="76200">
            <a:spAutoFit/>
          </a:bodyPr>
          <a:lstStyle>
            <a:defPPr>
              <a:defRPr lang="en-NG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AC6CA"/>
                </a:solidFill>
                <a:effectLst/>
                <a:uLnTx/>
                <a:uFillTx/>
                <a:latin typeface="DM Serif Display" pitchFamily="2" charset="0"/>
                <a:ea typeface="+mn-ea"/>
                <a:cs typeface="+mn-cs"/>
              </a:rPr>
              <a:t>In Africa, </a:t>
            </a:r>
            <a:r>
              <a:rPr lang="en-US" sz="3600" dirty="0">
                <a:solidFill>
                  <a:srgbClr val="5AC6CA"/>
                </a:solidFill>
                <a:latin typeface="DM Serif Display" pitchFamily="2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AC6CA"/>
                </a:solidFill>
                <a:effectLst/>
                <a:uLnTx/>
                <a:uFillTx/>
                <a:latin typeface="DM Serif Display" pitchFamily="2" charset="0"/>
                <a:ea typeface="+mn-ea"/>
                <a:cs typeface="+mn-cs"/>
              </a:rPr>
              <a:t>ritical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AC6CA"/>
                </a:solidFill>
                <a:effectLst/>
                <a:uLnTx/>
                <a:uFillTx/>
                <a:latin typeface="DM Serif Display" pitchFamily="2" charset="0"/>
                <a:ea typeface="+mn-ea"/>
                <a:cs typeface="+mn-cs"/>
              </a:rPr>
              <a:t> information on debt and fiscal risk is often missing in the budget.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AC6CA"/>
              </a:solidFill>
              <a:effectLst/>
              <a:uLnTx/>
              <a:uFillTx/>
              <a:latin typeface="DM Serif Display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57ACA8-AB22-CAD0-25E6-FAE4E88E5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0" y="1105784"/>
            <a:ext cx="3822523" cy="4200508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597222B-4589-4231-0697-DDF6527A58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130510"/>
              </p:ext>
            </p:extLst>
          </p:nvPr>
        </p:nvGraphicFramePr>
        <p:xfrm>
          <a:off x="8304713" y="1105784"/>
          <a:ext cx="3817088" cy="4196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1FB1E08-FD25-7BDD-5DAA-E55019D3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468" y="1105784"/>
            <a:ext cx="3822523" cy="42005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91CC03-A12B-BC5F-03CE-01560304B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422" y="1105784"/>
            <a:ext cx="3816427" cy="41944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EACC45-DB01-8209-7876-E3901B49BC93}"/>
              </a:ext>
            </a:extLst>
          </p:cNvPr>
          <p:cNvSpPr txBox="1"/>
          <p:nvPr/>
        </p:nvSpPr>
        <p:spPr>
          <a:xfrm>
            <a:off x="1063256" y="246675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73%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EAD83-BC0D-6B44-37B3-1B18B0139EEB}"/>
              </a:ext>
            </a:extLst>
          </p:cNvPr>
          <p:cNvSpPr txBox="1"/>
          <p:nvPr/>
        </p:nvSpPr>
        <p:spPr>
          <a:xfrm>
            <a:off x="1740994" y="246675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097BE0-93D8-147F-3BF4-E7806138BB58}"/>
              </a:ext>
            </a:extLst>
          </p:cNvPr>
          <p:cNvSpPr txBox="1"/>
          <p:nvPr/>
        </p:nvSpPr>
        <p:spPr>
          <a:xfrm>
            <a:off x="2463908" y="246675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73%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CB8289-351F-DB88-3D5B-A7727B5D18FB}"/>
              </a:ext>
            </a:extLst>
          </p:cNvPr>
          <p:cNvSpPr txBox="1"/>
          <p:nvPr/>
        </p:nvSpPr>
        <p:spPr>
          <a:xfrm>
            <a:off x="3673274" y="410771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60FD3-DE06-6D09-0B1E-F7A35AD62E36}"/>
              </a:ext>
            </a:extLst>
          </p:cNvPr>
          <p:cNvSpPr txBox="1"/>
          <p:nvPr/>
        </p:nvSpPr>
        <p:spPr>
          <a:xfrm>
            <a:off x="4392100" y="392304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3E0F41-DCAE-C1B5-39EE-D0F37F44F88C}"/>
              </a:ext>
            </a:extLst>
          </p:cNvPr>
          <p:cNvSpPr txBox="1"/>
          <p:nvPr/>
        </p:nvSpPr>
        <p:spPr>
          <a:xfrm>
            <a:off x="5150001" y="376520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DD50FF-AC20-0097-7DDD-30E3E8DBC4E1}"/>
              </a:ext>
            </a:extLst>
          </p:cNvPr>
          <p:cNvSpPr txBox="1"/>
          <p:nvPr/>
        </p:nvSpPr>
        <p:spPr>
          <a:xfrm>
            <a:off x="6359802" y="392304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28%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470E36-94C2-60EC-742C-611875CAA92C}"/>
              </a:ext>
            </a:extLst>
          </p:cNvPr>
          <p:cNvSpPr txBox="1"/>
          <p:nvPr/>
        </p:nvSpPr>
        <p:spPr>
          <a:xfrm>
            <a:off x="7069705" y="376520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64D57C-490D-30E3-78D9-58FF3352F22D}"/>
              </a:ext>
            </a:extLst>
          </p:cNvPr>
          <p:cNvSpPr txBox="1"/>
          <p:nvPr/>
        </p:nvSpPr>
        <p:spPr>
          <a:xfrm>
            <a:off x="7814570" y="339586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814E41-DE4F-B981-DB75-9F8B7FD317BD}"/>
              </a:ext>
            </a:extLst>
          </p:cNvPr>
          <p:cNvSpPr txBox="1"/>
          <p:nvPr/>
        </p:nvSpPr>
        <p:spPr>
          <a:xfrm>
            <a:off x="9225406" y="474720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384D66-24B0-6360-017B-9B3486D6763C}"/>
              </a:ext>
            </a:extLst>
          </p:cNvPr>
          <p:cNvSpPr txBox="1"/>
          <p:nvPr/>
        </p:nvSpPr>
        <p:spPr>
          <a:xfrm>
            <a:off x="9931043" y="456254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7C5F17-E3CF-0E0E-3D37-7957D6A093F2}"/>
              </a:ext>
            </a:extLst>
          </p:cNvPr>
          <p:cNvSpPr txBox="1"/>
          <p:nvPr/>
        </p:nvSpPr>
        <p:spPr>
          <a:xfrm>
            <a:off x="10672062" y="44770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D6D902-CEDC-6739-981D-887463E0E07C}"/>
              </a:ext>
            </a:extLst>
          </p:cNvPr>
          <p:cNvSpPr txBox="1"/>
          <p:nvPr/>
        </p:nvSpPr>
        <p:spPr>
          <a:xfrm rot="16200000">
            <a:off x="1071563" y="4750412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24F0D1-9839-9FC9-335D-96702DF207AF}"/>
              </a:ext>
            </a:extLst>
          </p:cNvPr>
          <p:cNvSpPr txBox="1"/>
          <p:nvPr/>
        </p:nvSpPr>
        <p:spPr>
          <a:xfrm rot="16200000">
            <a:off x="1744983" y="4750413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A1C274-6805-0B9C-94BF-F460D6CE363E}"/>
              </a:ext>
            </a:extLst>
          </p:cNvPr>
          <p:cNvSpPr txBox="1"/>
          <p:nvPr/>
        </p:nvSpPr>
        <p:spPr>
          <a:xfrm rot="16200000">
            <a:off x="2489864" y="475041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2E6675-0101-FCA5-F488-CBEAFBB74B83}"/>
              </a:ext>
            </a:extLst>
          </p:cNvPr>
          <p:cNvSpPr txBox="1"/>
          <p:nvPr/>
        </p:nvSpPr>
        <p:spPr>
          <a:xfrm rot="16200000">
            <a:off x="3766701" y="4755367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E689FD-54C9-0702-D57E-B9718EDE4283}"/>
              </a:ext>
            </a:extLst>
          </p:cNvPr>
          <p:cNvSpPr txBox="1"/>
          <p:nvPr/>
        </p:nvSpPr>
        <p:spPr>
          <a:xfrm rot="16200000">
            <a:off x="4440121" y="475536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2972F4-B16C-3175-FB3B-DA109159BBDB}"/>
              </a:ext>
            </a:extLst>
          </p:cNvPr>
          <p:cNvSpPr txBox="1"/>
          <p:nvPr/>
        </p:nvSpPr>
        <p:spPr>
          <a:xfrm rot="16200000">
            <a:off x="5185002" y="4755369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7F787F-9A26-E308-EBE8-D69B795133C6}"/>
              </a:ext>
            </a:extLst>
          </p:cNvPr>
          <p:cNvSpPr txBox="1"/>
          <p:nvPr/>
        </p:nvSpPr>
        <p:spPr>
          <a:xfrm rot="16200000">
            <a:off x="6444826" y="4755367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C5CDB0-028A-FB92-A799-724EBA59B48F}"/>
              </a:ext>
            </a:extLst>
          </p:cNvPr>
          <p:cNvSpPr txBox="1"/>
          <p:nvPr/>
        </p:nvSpPr>
        <p:spPr>
          <a:xfrm rot="16200000">
            <a:off x="7118246" y="475536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3A1B5D-5C25-337D-FDED-CD9AD141DCDF}"/>
              </a:ext>
            </a:extLst>
          </p:cNvPr>
          <p:cNvSpPr txBox="1"/>
          <p:nvPr/>
        </p:nvSpPr>
        <p:spPr>
          <a:xfrm rot="16200000">
            <a:off x="7863127" y="4755369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CA9475-1575-300C-70E1-3D29E80FA0ED}"/>
              </a:ext>
            </a:extLst>
          </p:cNvPr>
          <p:cNvSpPr txBox="1"/>
          <p:nvPr/>
        </p:nvSpPr>
        <p:spPr>
          <a:xfrm>
            <a:off x="824828" y="5283167"/>
            <a:ext cx="2339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 new borrowing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76C808-1DC2-BE0E-9A91-816B7E141D41}"/>
              </a:ext>
            </a:extLst>
          </p:cNvPr>
          <p:cNvSpPr txBox="1"/>
          <p:nvPr/>
        </p:nvSpPr>
        <p:spPr>
          <a:xfrm>
            <a:off x="3519966" y="5260042"/>
            <a:ext cx="2339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 debt burden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7D6F91-2485-CF1E-1BC0-8DB687571201}"/>
              </a:ext>
            </a:extLst>
          </p:cNvPr>
          <p:cNvSpPr txBox="1"/>
          <p:nvPr/>
        </p:nvSpPr>
        <p:spPr>
          <a:xfrm>
            <a:off x="6244949" y="5256115"/>
            <a:ext cx="233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Whether debt is domestic or external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169630-F5B1-852C-BE6F-26600E4928EB}"/>
              </a:ext>
            </a:extLst>
          </p:cNvPr>
          <p:cNvSpPr txBox="1"/>
          <p:nvPr/>
        </p:nvSpPr>
        <p:spPr>
          <a:xfrm>
            <a:off x="9103252" y="5256115"/>
            <a:ext cx="233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on sustainability of future finances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15E709-9278-984A-8CB7-FF35B5E7B0A0}"/>
              </a:ext>
            </a:extLst>
          </p:cNvPr>
          <p:cNvSpPr txBox="1"/>
          <p:nvPr/>
        </p:nvSpPr>
        <p:spPr>
          <a:xfrm rot="16200000">
            <a:off x="-417045" y="3959697"/>
            <a:ext cx="2339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Percentage of countries*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41C104-CBDF-328C-7736-5C6001EC8BF4}"/>
              </a:ext>
            </a:extLst>
          </p:cNvPr>
          <p:cNvSpPr txBox="1"/>
          <p:nvPr/>
        </p:nvSpPr>
        <p:spPr>
          <a:xfrm>
            <a:off x="-294392" y="5939635"/>
            <a:ext cx="4566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*Out of 40 comparable countries from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B1DD8-0C1B-BB20-6714-28C9BDBEA9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92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BC76D2-00F7-C5AB-5503-C4876242DD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8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>
              <a:solidFill>
                <a:srgbClr val="6FD4D9"/>
              </a:solidFill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7C6552F-8D70-AF3B-B9E5-74AEED197D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2291">
            <a:off x="-739720" y="-1227683"/>
            <a:ext cx="5734779" cy="545087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A0B26CD-CE23-4AAA-E068-B70D7C0B617D}"/>
              </a:ext>
            </a:extLst>
          </p:cNvPr>
          <p:cNvSpPr txBox="1">
            <a:spLocks/>
          </p:cNvSpPr>
          <p:nvPr/>
        </p:nvSpPr>
        <p:spPr>
          <a:xfrm>
            <a:off x="572375" y="4206392"/>
            <a:ext cx="5079507" cy="1965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>
                <a:solidFill>
                  <a:schemeClr val="bg1"/>
                </a:solidFill>
                <a:latin typeface="DM Serif Display" pitchFamily="2" charset="0"/>
              </a:rPr>
              <a:t>Engaging with the public is a winning proposition. </a:t>
            </a:r>
          </a:p>
        </p:txBody>
      </p:sp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2CEF199-5D98-7AE0-7852-9E8E696900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838" y="0"/>
            <a:ext cx="608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18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d ut perspiciatis unde omnis iste natus error sit voluptatem accusantium doloremque laudantium, totam rem aperiam, eaque ipsa quae ab illo.…">
            <a:extLst>
              <a:ext uri="{FF2B5EF4-FFF2-40B4-BE49-F238E27FC236}">
                <a16:creationId xmlns:a16="http://schemas.microsoft.com/office/drawing/2014/main" id="{D8E2D677-FB40-8F38-25A2-58971A5E3FDB}"/>
              </a:ext>
            </a:extLst>
          </p:cNvPr>
          <p:cNvSpPr txBox="1"/>
          <p:nvPr/>
        </p:nvSpPr>
        <p:spPr>
          <a:xfrm>
            <a:off x="4976580" y="782257"/>
            <a:ext cx="5852785" cy="402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/>
          <a:p>
            <a:pPr marL="571500" indent="-571500">
              <a:lnSpc>
                <a:spcPct val="107000"/>
              </a:lnSpc>
              <a:spcBef>
                <a:spcPts val="4500"/>
              </a:spcBef>
              <a:buFont typeface="Arial" panose="020B0604020202020204" pitchFamily="34" charset="0"/>
              <a:buChar char="•"/>
              <a:defRPr sz="4000" cap="none" spc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n-US" sz="1600"/>
          </a:p>
        </p:txBody>
      </p:sp>
      <p:sp>
        <p:nvSpPr>
          <p:cNvPr id="10" name="Lorem ipsum dolor sit amet, consectetur adipiscing elit.">
            <a:extLst>
              <a:ext uri="{FF2B5EF4-FFF2-40B4-BE49-F238E27FC236}">
                <a16:creationId xmlns:a16="http://schemas.microsoft.com/office/drawing/2014/main" id="{D6CC5EEB-26BA-443A-90E2-66570AB9FB6D}"/>
              </a:ext>
            </a:extLst>
          </p:cNvPr>
          <p:cNvSpPr txBox="1"/>
          <p:nvPr/>
        </p:nvSpPr>
        <p:spPr>
          <a:xfrm>
            <a:off x="586606" y="1185060"/>
            <a:ext cx="10471358" cy="1326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7000"/>
              </a:lnSpc>
              <a:defRPr sz="7000" cap="none" spc="-140">
                <a:solidFill>
                  <a:srgbClr val="000000"/>
                </a:solidFill>
                <a:latin typeface="Lora Regular Regular"/>
                <a:ea typeface="Lora Regular Regular"/>
                <a:cs typeface="Lora Regular Regular"/>
              </a:defRPr>
            </a:lvl1pPr>
          </a:lstStyle>
          <a:p>
            <a:r>
              <a:rPr lang="en-US" sz="3600" dirty="0">
                <a:solidFill>
                  <a:srgbClr val="053D4F"/>
                </a:solidFill>
                <a:latin typeface="DM Serif Display" pitchFamily="2" charset="0"/>
              </a:rPr>
              <a:t>Despite the low global average on public participation, opportunities exist.</a:t>
            </a:r>
            <a:endParaRPr sz="3600" dirty="0">
              <a:solidFill>
                <a:srgbClr val="053D4F"/>
              </a:solidFill>
              <a:latin typeface="DM Serif Display" pitchFamily="2" charset="0"/>
            </a:endParaRPr>
          </a:p>
        </p:txBody>
      </p:sp>
      <p:sp>
        <p:nvSpPr>
          <p:cNvPr id="4" name="Lorem ipsum dolor sit amet, consectetur adipiscing elit.">
            <a:extLst>
              <a:ext uri="{FF2B5EF4-FFF2-40B4-BE49-F238E27FC236}">
                <a16:creationId xmlns:a16="http://schemas.microsoft.com/office/drawing/2014/main" id="{24204D93-9D39-F0A6-291D-37BE14C6513B}"/>
              </a:ext>
            </a:extLst>
          </p:cNvPr>
          <p:cNvSpPr txBox="1"/>
          <p:nvPr/>
        </p:nvSpPr>
        <p:spPr>
          <a:xfrm>
            <a:off x="4305166" y="2511705"/>
            <a:ext cx="1790834" cy="1412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7000"/>
              </a:lnSpc>
              <a:defRPr sz="7000" cap="none" spc="-140">
                <a:solidFill>
                  <a:srgbClr val="000000"/>
                </a:solidFill>
                <a:latin typeface="Lora Regular Regular"/>
                <a:ea typeface="Lora Regular Regular"/>
                <a:cs typeface="Lora Regular Regular"/>
              </a:defRPr>
            </a:lvl1pPr>
          </a:lstStyle>
          <a:p>
            <a:r>
              <a:rPr lang="en-US" sz="8000" b="1" dirty="0">
                <a:solidFill>
                  <a:srgbClr val="5FC1C9"/>
                </a:solidFill>
                <a:latin typeface="Adelle Sans light"/>
              </a:rPr>
              <a:t>80</a:t>
            </a:r>
            <a:r>
              <a:rPr lang="en-US" sz="6600" dirty="0">
                <a:solidFill>
                  <a:srgbClr val="5FC1C9"/>
                </a:solidFill>
                <a:latin typeface="Adelle Sans light"/>
              </a:rPr>
              <a:t>%</a:t>
            </a:r>
            <a:endParaRPr sz="6600" dirty="0">
              <a:solidFill>
                <a:srgbClr val="5FC1C9"/>
              </a:solidFill>
              <a:latin typeface="Adelle Sans light"/>
            </a:endParaRPr>
          </a:p>
        </p:txBody>
      </p:sp>
      <p:sp>
        <p:nvSpPr>
          <p:cNvPr id="5" name="Lorem ipsum dolor sit amet, consectetur adipiscing elit.">
            <a:extLst>
              <a:ext uri="{FF2B5EF4-FFF2-40B4-BE49-F238E27FC236}">
                <a16:creationId xmlns:a16="http://schemas.microsoft.com/office/drawing/2014/main" id="{071450EC-696C-C138-15C4-C6CD2F401BF8}"/>
              </a:ext>
            </a:extLst>
          </p:cNvPr>
          <p:cNvSpPr txBox="1"/>
          <p:nvPr/>
        </p:nvSpPr>
        <p:spPr>
          <a:xfrm>
            <a:off x="5416680" y="3838350"/>
            <a:ext cx="5857381" cy="171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7000"/>
              </a:lnSpc>
              <a:defRPr sz="7000" cap="none" spc="-140">
                <a:solidFill>
                  <a:srgbClr val="000000"/>
                </a:solidFill>
                <a:latin typeface="Lora Regular Regular"/>
                <a:ea typeface="Lora Regular Regular"/>
                <a:cs typeface="Lora Regular Regular"/>
              </a:defRPr>
            </a:lvl1pPr>
          </a:lstStyle>
          <a:p>
            <a:r>
              <a:rPr lang="en-US" sz="3200" dirty="0">
                <a:solidFill>
                  <a:srgbClr val="053D4F"/>
                </a:solidFill>
                <a:latin typeface="Adelle Sans light"/>
              </a:rPr>
              <a:t>of countries have at least one mechanism for the public to engage with their national budget. </a:t>
            </a:r>
            <a:endParaRPr sz="3200" dirty="0">
              <a:solidFill>
                <a:srgbClr val="053D4F"/>
              </a:solidFill>
              <a:latin typeface="Adelle Sans light"/>
            </a:endParaRPr>
          </a:p>
        </p:txBody>
      </p:sp>
      <p:sp>
        <p:nvSpPr>
          <p:cNvPr id="6" name="Lorem ipsum dolor sit amet, consectetur adipiscing elit.">
            <a:extLst>
              <a:ext uri="{FF2B5EF4-FFF2-40B4-BE49-F238E27FC236}">
                <a16:creationId xmlns:a16="http://schemas.microsoft.com/office/drawing/2014/main" id="{0D214A99-9CA9-14FD-62D7-39A36756F7DB}"/>
              </a:ext>
            </a:extLst>
          </p:cNvPr>
          <p:cNvSpPr txBox="1"/>
          <p:nvPr/>
        </p:nvSpPr>
        <p:spPr>
          <a:xfrm>
            <a:off x="1350335" y="2716248"/>
            <a:ext cx="2459842" cy="1003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7000"/>
              </a:lnSpc>
              <a:defRPr sz="7000" cap="none" spc="-140">
                <a:solidFill>
                  <a:srgbClr val="000000"/>
                </a:solidFill>
                <a:latin typeface="Lora Regular Regular"/>
                <a:ea typeface="Lora Regular Regular"/>
                <a:cs typeface="Lora Regular Regular"/>
              </a:defRPr>
            </a:lvl1pPr>
          </a:lstStyle>
          <a:p>
            <a:r>
              <a:rPr lang="en-US" sz="5400" dirty="0">
                <a:solidFill>
                  <a:srgbClr val="053D4F"/>
                </a:solidFill>
                <a:latin typeface="Adelle Sans light"/>
              </a:rPr>
              <a:t>In </a:t>
            </a:r>
            <a:r>
              <a:rPr lang="en-US" sz="5400" b="1" dirty="0">
                <a:solidFill>
                  <a:srgbClr val="053D4F"/>
                </a:solidFill>
                <a:latin typeface="Adelle Sans light"/>
              </a:rPr>
              <a:t>Africa</a:t>
            </a:r>
            <a:endParaRPr sz="5400" b="1" dirty="0">
              <a:solidFill>
                <a:srgbClr val="053D4F"/>
              </a:solidFill>
              <a:latin typeface="Adelle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B16E0F-25A0-7457-6639-79FE712B59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d ut perspiciatis unde omnis iste natus error sit voluptatem accusantium doloremque laudantium, totam rem aperiam, eaque ipsa quae ab illo.…">
            <a:extLst>
              <a:ext uri="{FF2B5EF4-FFF2-40B4-BE49-F238E27FC236}">
                <a16:creationId xmlns:a16="http://schemas.microsoft.com/office/drawing/2014/main" id="{D8E2D677-FB40-8F38-25A2-58971A5E3FDB}"/>
              </a:ext>
            </a:extLst>
          </p:cNvPr>
          <p:cNvSpPr txBox="1"/>
          <p:nvPr/>
        </p:nvSpPr>
        <p:spPr>
          <a:xfrm>
            <a:off x="4976580" y="782257"/>
            <a:ext cx="5852785" cy="402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76200" tIns="76200" rIns="76200" bIns="76200">
            <a:spAutoFit/>
          </a:bodyPr>
          <a:lstStyle/>
          <a:p>
            <a:pPr marL="571500" indent="-571500">
              <a:lnSpc>
                <a:spcPct val="107000"/>
              </a:lnSpc>
              <a:spcBef>
                <a:spcPts val="4500"/>
              </a:spcBef>
              <a:buFont typeface="Arial" panose="020B0604020202020204" pitchFamily="34" charset="0"/>
              <a:buChar char="•"/>
              <a:defRPr sz="4000" cap="none" spc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n-US" sz="1600"/>
          </a:p>
        </p:txBody>
      </p:sp>
      <p:sp>
        <p:nvSpPr>
          <p:cNvPr id="10" name="Lorem ipsum dolor sit amet, consectetur adipiscing elit.">
            <a:extLst>
              <a:ext uri="{FF2B5EF4-FFF2-40B4-BE49-F238E27FC236}">
                <a16:creationId xmlns:a16="http://schemas.microsoft.com/office/drawing/2014/main" id="{D6CC5EEB-26BA-443A-90E2-66570AB9FB6D}"/>
              </a:ext>
            </a:extLst>
          </p:cNvPr>
          <p:cNvSpPr txBox="1"/>
          <p:nvPr/>
        </p:nvSpPr>
        <p:spPr>
          <a:xfrm>
            <a:off x="586606" y="1185060"/>
            <a:ext cx="10934834" cy="1326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76200" tIns="76200" rIns="76200" bIns="762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7000"/>
              </a:lnSpc>
              <a:defRPr sz="7000" cap="none" spc="-140">
                <a:solidFill>
                  <a:srgbClr val="000000"/>
                </a:solidFill>
                <a:latin typeface="Lora Regular Regular"/>
                <a:ea typeface="Lora Regular Regular"/>
                <a:cs typeface="Lora Regular Regular"/>
              </a:defRPr>
            </a:lvl1pPr>
          </a:lstStyle>
          <a:p>
            <a:r>
              <a:rPr lang="en-US" sz="3600" dirty="0">
                <a:solidFill>
                  <a:srgbClr val="053D4F"/>
                </a:solidFill>
                <a:latin typeface="DM Serif Display" pitchFamily="2" charset="0"/>
              </a:rPr>
              <a:t>Opportunities for the public to engage with line ministries and SAIs are rare in Africa</a:t>
            </a:r>
            <a:endParaRPr sz="3600" dirty="0">
              <a:solidFill>
                <a:srgbClr val="053D4F"/>
              </a:solidFill>
              <a:latin typeface="DM Serif Display" pitchFamily="2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019E294-76A6-397B-99F6-B134BC4BEA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498437"/>
              </p:ext>
            </p:extLst>
          </p:nvPr>
        </p:nvGraphicFramePr>
        <p:xfrm>
          <a:off x="414778" y="2332954"/>
          <a:ext cx="4258979" cy="2947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C0DAF58-3782-48B2-9417-9641068107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210092"/>
              </p:ext>
            </p:extLst>
          </p:nvPr>
        </p:nvGraphicFramePr>
        <p:xfrm>
          <a:off x="3056037" y="2332954"/>
          <a:ext cx="4258979" cy="2959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48C72B2-5F62-46C1-AE2C-29AFB2FAD3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935703"/>
              </p:ext>
            </p:extLst>
          </p:nvPr>
        </p:nvGraphicFramePr>
        <p:xfrm>
          <a:off x="5697296" y="2332954"/>
          <a:ext cx="4258979" cy="295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8B3CC8C-5901-4D51-95B1-790236E804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948363"/>
              </p:ext>
            </p:extLst>
          </p:nvPr>
        </p:nvGraphicFramePr>
        <p:xfrm>
          <a:off x="8338556" y="2332954"/>
          <a:ext cx="4258979" cy="295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21F92611-669A-110E-4B25-4E32FF669A19}"/>
              </a:ext>
            </a:extLst>
          </p:cNvPr>
          <p:cNvGrpSpPr/>
          <p:nvPr/>
        </p:nvGrpSpPr>
        <p:grpSpPr>
          <a:xfrm>
            <a:off x="1306979" y="4911213"/>
            <a:ext cx="2269123" cy="972130"/>
            <a:chOff x="1306979" y="4911213"/>
            <a:chExt cx="2269123" cy="9721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5DB4EDC-6852-3CEF-D62A-6E815FA89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6979" y="5171288"/>
              <a:ext cx="2269123" cy="7120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28900E-C09F-FEFB-7999-BFA0500541A0}"/>
                </a:ext>
              </a:extLst>
            </p:cNvPr>
            <p:cNvSpPr txBox="1"/>
            <p:nvPr/>
          </p:nvSpPr>
          <p:spPr>
            <a:xfrm>
              <a:off x="2032497" y="4911213"/>
              <a:ext cx="1084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67%</a:t>
              </a:r>
              <a:r>
                <a:rPr lang="de-DE" dirty="0"/>
                <a:t> </a:t>
              </a:r>
              <a:r>
                <a:rPr lang="de-DE" sz="1400" b="1" dirty="0"/>
                <a:t>of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E91DE3-A0EE-FA3F-AA6A-9B74034BBD6B}"/>
              </a:ext>
            </a:extLst>
          </p:cNvPr>
          <p:cNvGrpSpPr/>
          <p:nvPr/>
        </p:nvGrpSpPr>
        <p:grpSpPr>
          <a:xfrm>
            <a:off x="4276664" y="4907424"/>
            <a:ext cx="2009554" cy="975919"/>
            <a:chOff x="4276664" y="4907424"/>
            <a:chExt cx="2009554" cy="9759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5A24E8-DB1B-B7D8-1226-27BD4AE3F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6664" y="5171288"/>
              <a:ext cx="2009554" cy="71205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0B8116-8B00-33F4-25F7-FA21E3805935}"/>
                </a:ext>
              </a:extLst>
            </p:cNvPr>
            <p:cNvSpPr txBox="1"/>
            <p:nvPr/>
          </p:nvSpPr>
          <p:spPr>
            <a:xfrm>
              <a:off x="4840075" y="4907424"/>
              <a:ext cx="1084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18%</a:t>
              </a:r>
              <a:r>
                <a:rPr lang="de-DE" dirty="0"/>
                <a:t> </a:t>
              </a:r>
              <a:r>
                <a:rPr lang="de-DE" sz="1400" b="1" dirty="0"/>
                <a:t>of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C04D7-85B9-56E8-44C1-ADC0A84D5AE0}"/>
              </a:ext>
            </a:extLst>
          </p:cNvPr>
          <p:cNvGrpSpPr/>
          <p:nvPr/>
        </p:nvGrpSpPr>
        <p:grpSpPr>
          <a:xfrm>
            <a:off x="6770510" y="4883661"/>
            <a:ext cx="2041451" cy="999682"/>
            <a:chOff x="6770510" y="4883661"/>
            <a:chExt cx="2041451" cy="9996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F0DEF5-95DB-4CE6-CAE6-D9120255C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0510" y="5171288"/>
              <a:ext cx="2041451" cy="71205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2A279-B0AD-122B-4F3C-B09FAC5EAA34}"/>
                </a:ext>
              </a:extLst>
            </p:cNvPr>
            <p:cNvSpPr txBox="1"/>
            <p:nvPr/>
          </p:nvSpPr>
          <p:spPr>
            <a:xfrm>
              <a:off x="7310484" y="4883661"/>
              <a:ext cx="1084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42%</a:t>
              </a:r>
              <a:r>
                <a:rPr lang="de-DE" dirty="0"/>
                <a:t> </a:t>
              </a:r>
              <a:r>
                <a:rPr lang="de-DE" sz="1400" b="1" dirty="0"/>
                <a:t>of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AEB77C-4407-B025-154D-AB5BC8CA1014}"/>
              </a:ext>
            </a:extLst>
          </p:cNvPr>
          <p:cNvGrpSpPr/>
          <p:nvPr/>
        </p:nvGrpSpPr>
        <p:grpSpPr>
          <a:xfrm>
            <a:off x="9480626" y="4883661"/>
            <a:ext cx="2254945" cy="999682"/>
            <a:chOff x="9480626" y="4883661"/>
            <a:chExt cx="2254945" cy="9996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6FE0F4-5ABF-106C-565A-A8A6F31A0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80626" y="5171288"/>
              <a:ext cx="2254945" cy="7120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BD9B2F-C3E9-9B64-6B7D-0FF5E8E0ADDA}"/>
                </a:ext>
              </a:extLst>
            </p:cNvPr>
            <p:cNvSpPr txBox="1"/>
            <p:nvPr/>
          </p:nvSpPr>
          <p:spPr>
            <a:xfrm>
              <a:off x="10065837" y="4883661"/>
              <a:ext cx="1084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18%</a:t>
              </a:r>
              <a:r>
                <a:rPr lang="de-DE" dirty="0"/>
                <a:t> </a:t>
              </a:r>
              <a:r>
                <a:rPr lang="de-DE" sz="1400" b="1" dirty="0"/>
                <a:t>of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76A3A0A-2E10-C62F-6172-A68DD60DB12D}"/>
              </a:ext>
            </a:extLst>
          </p:cNvPr>
          <p:cNvSpPr txBox="1"/>
          <p:nvPr/>
        </p:nvSpPr>
        <p:spPr>
          <a:xfrm>
            <a:off x="2250741" y="3547295"/>
            <a:ext cx="648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67%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5E8051-8145-0665-F73D-8976A74A9A56}"/>
              </a:ext>
            </a:extLst>
          </p:cNvPr>
          <p:cNvSpPr txBox="1"/>
          <p:nvPr/>
        </p:nvSpPr>
        <p:spPr>
          <a:xfrm>
            <a:off x="4858057" y="3547295"/>
            <a:ext cx="648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18%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E6F761-B8FB-F18A-8163-A26358D2902F}"/>
              </a:ext>
            </a:extLst>
          </p:cNvPr>
          <p:cNvSpPr txBox="1"/>
          <p:nvPr/>
        </p:nvSpPr>
        <p:spPr>
          <a:xfrm>
            <a:off x="7499316" y="3547295"/>
            <a:ext cx="648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42%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22959E-FF62-38A2-5647-0E0FDA30FDF1}"/>
              </a:ext>
            </a:extLst>
          </p:cNvPr>
          <p:cNvSpPr txBox="1"/>
          <p:nvPr/>
        </p:nvSpPr>
        <p:spPr>
          <a:xfrm>
            <a:off x="10154774" y="3547295"/>
            <a:ext cx="648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18%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94CC1-0B0E-F1AB-5961-53A61D821D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1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BC76D2-00F7-C5AB-5503-C4876242DD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B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 dirty="0">
              <a:solidFill>
                <a:srgbClr val="6FD4D9"/>
              </a:solidFill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7C6552F-8D70-AF3B-B9E5-74AEED197D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2291">
            <a:off x="-739720" y="-1227683"/>
            <a:ext cx="5734779" cy="545087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A0B26CD-CE23-4AAA-E068-B70D7C0B617D}"/>
              </a:ext>
            </a:extLst>
          </p:cNvPr>
          <p:cNvSpPr txBox="1">
            <a:spLocks/>
          </p:cNvSpPr>
          <p:nvPr/>
        </p:nvSpPr>
        <p:spPr>
          <a:xfrm>
            <a:off x="572375" y="4206391"/>
            <a:ext cx="5079507" cy="21255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>
                <a:solidFill>
                  <a:schemeClr val="bg1"/>
                </a:solidFill>
                <a:latin typeface="DM Serif Display" pitchFamily="2" charset="0"/>
              </a:rPr>
              <a:t>Oversight is critical in ensuring public money is spent on public interests.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94377-AE21-A832-6EB1-4CD9E4BD6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836" y="0"/>
            <a:ext cx="6083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8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0D9B-AADC-04F0-434F-4BE0421E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0" y="303498"/>
            <a:ext cx="6811644" cy="984885"/>
          </a:xfrm>
        </p:spPr>
        <p:txBody>
          <a:bodyPr vert="horz" lIns="121920" tIns="60960" rIns="121920" bIns="60960" rtlCol="0" anchor="t">
            <a:noAutofit/>
          </a:bodyPr>
          <a:lstStyle/>
          <a:p>
            <a:pPr defTabSz="1219170"/>
            <a:r>
              <a:rPr lang="en-US" sz="3600" b="1">
                <a:latin typeface="DM Serif Display"/>
              </a:rPr>
              <a:t>The Open Budget Survey (OBS)</a:t>
            </a:r>
          </a:p>
        </p:txBody>
      </p:sp>
      <p:pic>
        <p:nvPicPr>
          <p:cNvPr id="32" name="Picture 31" descr="Pilares de piedra">
            <a:extLst>
              <a:ext uri="{FF2B5EF4-FFF2-40B4-BE49-F238E27FC236}">
                <a16:creationId xmlns:a16="http://schemas.microsoft.com/office/drawing/2014/main" id="{618C3A1F-EB72-B52C-2905-BD401B9CF1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21085" y="544777"/>
            <a:ext cx="6703397" cy="6857987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120A766-C117-93B7-6F18-702C694AE84F}"/>
              </a:ext>
            </a:extLst>
          </p:cNvPr>
          <p:cNvSpPr txBox="1"/>
          <p:nvPr/>
        </p:nvSpPr>
        <p:spPr>
          <a:xfrm>
            <a:off x="1314001" y="3084209"/>
            <a:ext cx="380791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delle Sans Light"/>
              </a:rPr>
              <a:t>Transparency</a:t>
            </a:r>
            <a:r>
              <a:rPr lang="en-US" sz="2000" dirty="0">
                <a:solidFill>
                  <a:prstClr val="black"/>
                </a:solidFill>
                <a:latin typeface="Adelle Sans Light"/>
              </a:rPr>
              <a:t> of how public resources are raised, allocated and spent</a:t>
            </a:r>
            <a:endParaRPr lang="es-CU" sz="2000" dirty="0">
              <a:solidFill>
                <a:prstClr val="black"/>
              </a:solidFill>
              <a:latin typeface="Adelle Sans Ligh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122FCC-32F1-16B0-1F64-6818D11043E0}"/>
              </a:ext>
            </a:extLst>
          </p:cNvPr>
          <p:cNvSpPr txBox="1"/>
          <p:nvPr/>
        </p:nvSpPr>
        <p:spPr>
          <a:xfrm>
            <a:off x="1314002" y="4037673"/>
            <a:ext cx="380791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delle Sans Light"/>
              </a:rPr>
              <a:t>Opportunities for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delle Sans Light"/>
              </a:rPr>
              <a:t>participation</a:t>
            </a:r>
            <a:r>
              <a:rPr lang="en-US" sz="2000" dirty="0">
                <a:solidFill>
                  <a:prstClr val="black"/>
                </a:solidFill>
                <a:latin typeface="Adelle Sans Light"/>
              </a:rPr>
              <a:t> in the budget cycle and public policies</a:t>
            </a:r>
            <a:endParaRPr lang="es-CL" sz="2000" dirty="0">
              <a:solidFill>
                <a:prstClr val="black"/>
              </a:solidFill>
              <a:latin typeface="Adelle Sans Ligh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A15FED-B42D-EF5E-BCEE-6DE877270DC4}"/>
              </a:ext>
            </a:extLst>
          </p:cNvPr>
          <p:cNvSpPr txBox="1"/>
          <p:nvPr/>
        </p:nvSpPr>
        <p:spPr>
          <a:xfrm>
            <a:off x="1314002" y="5011201"/>
            <a:ext cx="347576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delle Sans Light"/>
              </a:rPr>
              <a:t>Oversight</a:t>
            </a:r>
            <a:r>
              <a:rPr lang="en-US" sz="2000" dirty="0">
                <a:solidFill>
                  <a:prstClr val="black"/>
                </a:solidFill>
                <a:latin typeface="Adelle Sans Light"/>
              </a:rPr>
              <a:t> by independent oversight entities and the legislature</a:t>
            </a:r>
            <a:endParaRPr lang="es-ES" sz="2000" dirty="0">
              <a:solidFill>
                <a:prstClr val="black"/>
              </a:solidFill>
              <a:latin typeface="Adelle Sans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5A0C9-782B-CE02-9474-50BC15D96CA1}"/>
              </a:ext>
            </a:extLst>
          </p:cNvPr>
          <p:cNvSpPr txBox="1"/>
          <p:nvPr/>
        </p:nvSpPr>
        <p:spPr>
          <a:xfrm>
            <a:off x="665164" y="1469858"/>
            <a:ext cx="543083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delle Sans Light"/>
              </a:rPr>
              <a:t>The OBS Measures Three Essential Pillars That Make Up The Public Budget Accountability Ecosystem:</a:t>
            </a:r>
            <a:endParaRPr lang="de-DE" sz="2000" b="1" dirty="0">
              <a:solidFill>
                <a:prstClr val="black"/>
              </a:solidFill>
              <a:latin typeface="Adelle Sans Light"/>
            </a:endParaRPr>
          </a:p>
        </p:txBody>
      </p:sp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7D975F1F-D8EF-25CB-3E25-671A5B0B29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772" y="3071966"/>
            <a:ext cx="406403" cy="406403"/>
          </a:xfrm>
          <a:prstGeom prst="rect">
            <a:avLst/>
          </a:prstGeom>
        </p:spPr>
      </p:pic>
      <p:pic>
        <p:nvPicPr>
          <p:cNvPr id="11" name="Graphic 10" descr="Checkbox Checked with solid fill">
            <a:extLst>
              <a:ext uri="{FF2B5EF4-FFF2-40B4-BE49-F238E27FC236}">
                <a16:creationId xmlns:a16="http://schemas.microsoft.com/office/drawing/2014/main" id="{94E7E1DD-967F-441B-770D-EB08436212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772" y="4998958"/>
            <a:ext cx="406403" cy="406403"/>
          </a:xfrm>
          <a:prstGeom prst="rect">
            <a:avLst/>
          </a:prstGeom>
        </p:spPr>
      </p:pic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CB410842-561C-E6E9-687D-FBEBC012D2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772" y="4044713"/>
            <a:ext cx="406403" cy="406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7622D-DA70-E66A-06D4-7571E07A82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96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d ut perspiciatis unde omnis iste natus error sit voluptatem accusantium doloremque laudantium, totam rem aperiam, eaque ipsa quae ab illo.…">
            <a:extLst>
              <a:ext uri="{FF2B5EF4-FFF2-40B4-BE49-F238E27FC236}">
                <a16:creationId xmlns:a16="http://schemas.microsoft.com/office/drawing/2014/main" id="{D8E2D677-FB40-8F38-25A2-58971A5E3FDB}"/>
              </a:ext>
            </a:extLst>
          </p:cNvPr>
          <p:cNvSpPr txBox="1"/>
          <p:nvPr/>
        </p:nvSpPr>
        <p:spPr>
          <a:xfrm>
            <a:off x="4976580" y="782257"/>
            <a:ext cx="5852785" cy="402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/>
          <a:p>
            <a:pPr marL="571500" indent="-571500">
              <a:lnSpc>
                <a:spcPct val="107000"/>
              </a:lnSpc>
              <a:spcBef>
                <a:spcPts val="4500"/>
              </a:spcBef>
              <a:buFont typeface="Arial" panose="020B0604020202020204" pitchFamily="34" charset="0"/>
              <a:buChar char="•"/>
              <a:defRPr sz="4000" cap="none" spc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n-US" sz="1600"/>
          </a:p>
        </p:txBody>
      </p:sp>
      <p:sp>
        <p:nvSpPr>
          <p:cNvPr id="10" name="Lorem ipsum dolor sit amet, consectetur adipiscing elit.">
            <a:extLst>
              <a:ext uri="{FF2B5EF4-FFF2-40B4-BE49-F238E27FC236}">
                <a16:creationId xmlns:a16="http://schemas.microsoft.com/office/drawing/2014/main" id="{D6CC5EEB-26BA-443A-90E2-66570AB9FB6D}"/>
              </a:ext>
            </a:extLst>
          </p:cNvPr>
          <p:cNvSpPr txBox="1"/>
          <p:nvPr/>
        </p:nvSpPr>
        <p:spPr>
          <a:xfrm>
            <a:off x="594293" y="702247"/>
            <a:ext cx="9246937" cy="1326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07000"/>
              </a:lnSpc>
              <a:defRPr sz="7000" cap="none" spc="-140">
                <a:solidFill>
                  <a:srgbClr val="000000"/>
                </a:solidFill>
                <a:latin typeface="Lora Regular Regular"/>
                <a:ea typeface="Lora Regular Regular"/>
                <a:cs typeface="Lora Regular Regular"/>
              </a:defRPr>
            </a:lvl1pPr>
          </a:lstStyle>
          <a:p>
            <a:r>
              <a:rPr lang="en-US" sz="3600" dirty="0">
                <a:solidFill>
                  <a:srgbClr val="053D4F"/>
                </a:solidFill>
                <a:latin typeface="DM Serif Display" pitchFamily="2" charset="0"/>
              </a:rPr>
              <a:t>Worrying trends in legislative oversight across the budget cycle in African countries. </a:t>
            </a:r>
            <a:endParaRPr sz="3600" dirty="0">
              <a:solidFill>
                <a:srgbClr val="053D4F"/>
              </a:solidFill>
              <a:latin typeface="DM Serif Display" pitchFamily="2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AAE6A48-B9A6-3FBF-4F8B-56E5662136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607239"/>
              </p:ext>
            </p:extLst>
          </p:nvPr>
        </p:nvGraphicFramePr>
        <p:xfrm>
          <a:off x="996819" y="1606975"/>
          <a:ext cx="9817396" cy="364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A09E8BD-2CA6-0E1F-B3D4-CD1B142A8B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838"/>
          <a:stretch/>
        </p:blipFill>
        <p:spPr>
          <a:xfrm>
            <a:off x="900267" y="5055233"/>
            <a:ext cx="10010500" cy="1100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789ABF-5A7E-575D-4452-4B2633D87D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46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BC76D2-00F7-C5AB-5503-C4876242DD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G">
                <a:solidFill>
                  <a:srgbClr val="6FD4D9"/>
                </a:solidFill>
              </a:rPr>
              <a:t>v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7C6552F-8D70-AF3B-B9E5-74AEED197D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2291">
            <a:off x="-739720" y="-1227683"/>
            <a:ext cx="5734779" cy="545087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A0B26CD-CE23-4AAA-E068-B70D7C0B617D}"/>
              </a:ext>
            </a:extLst>
          </p:cNvPr>
          <p:cNvSpPr txBox="1">
            <a:spLocks/>
          </p:cNvSpPr>
          <p:nvPr/>
        </p:nvSpPr>
        <p:spPr>
          <a:xfrm>
            <a:off x="572375" y="4206392"/>
            <a:ext cx="5079507" cy="15544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DM Serif Display" pitchFamily="2" charset="0"/>
              </a:rPr>
              <a:t>Progress is possible everywhere.</a:t>
            </a:r>
          </a:p>
        </p:txBody>
      </p:sp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2CEF199-5D98-7AE0-7852-9E8E696900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838" y="0"/>
            <a:ext cx="6083163" cy="6858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E3E18A3-C9B9-6D59-FF40-643C628E4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8837" y="0"/>
            <a:ext cx="6083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515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d ut perspiciatis unde omnis iste natus error sit voluptatem accusantium doloremque laudantium, totam rem aperiam, eaque ipsa quae ab illo.…">
            <a:extLst>
              <a:ext uri="{FF2B5EF4-FFF2-40B4-BE49-F238E27FC236}">
                <a16:creationId xmlns:a16="http://schemas.microsoft.com/office/drawing/2014/main" id="{D8E2D677-FB40-8F38-25A2-58971A5E3FDB}"/>
              </a:ext>
            </a:extLst>
          </p:cNvPr>
          <p:cNvSpPr txBox="1"/>
          <p:nvPr/>
        </p:nvSpPr>
        <p:spPr>
          <a:xfrm>
            <a:off x="4976580" y="782257"/>
            <a:ext cx="5852785" cy="402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>
            <a:spAutoFit/>
          </a:bodyPr>
          <a:lstStyle/>
          <a:p>
            <a:pPr marL="571500" indent="-571500">
              <a:lnSpc>
                <a:spcPct val="107000"/>
              </a:lnSpc>
              <a:spcBef>
                <a:spcPts val="4500"/>
              </a:spcBef>
              <a:buFont typeface="Arial" panose="020B0604020202020204" pitchFamily="34" charset="0"/>
              <a:buChar char="•"/>
              <a:defRPr sz="4000" cap="none" spc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n-US" sz="16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6F5C3BB-4EDF-4724-6F76-9CF6C0F6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3" y="404269"/>
            <a:ext cx="7886700" cy="994172"/>
          </a:xfrm>
        </p:spPr>
        <p:txBody>
          <a:bodyPr/>
          <a:lstStyle/>
          <a:p>
            <a:r>
              <a:rPr lang="en-US">
                <a:solidFill>
                  <a:srgbClr val="053D4F"/>
                </a:solidFill>
              </a:rPr>
              <a:t>Recommendations</a:t>
            </a:r>
          </a:p>
        </p:txBody>
      </p:sp>
      <p:sp>
        <p:nvSpPr>
          <p:cNvPr id="5" name="Ut enim ad minim veniam.">
            <a:extLst>
              <a:ext uri="{FF2B5EF4-FFF2-40B4-BE49-F238E27FC236}">
                <a16:creationId xmlns:a16="http://schemas.microsoft.com/office/drawing/2014/main" id="{A44935B2-DB64-A58C-A61D-58D5179A6DE9}"/>
              </a:ext>
            </a:extLst>
          </p:cNvPr>
          <p:cNvSpPr txBox="1"/>
          <p:nvPr/>
        </p:nvSpPr>
        <p:spPr>
          <a:xfrm>
            <a:off x="1225951" y="1244592"/>
            <a:ext cx="10284736" cy="86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lvl1pPr>
              <a:defRPr sz="7000" cap="none" spc="-140">
                <a:solidFill>
                  <a:srgbClr val="2955A5"/>
                </a:solidFill>
                <a:latin typeface="Lora Regular Regular"/>
                <a:ea typeface="Lora Regular Regular"/>
                <a:cs typeface="Lora Regular Regular"/>
                <a:sym typeface="Lora Regular Regular"/>
              </a:defRPr>
            </a:lvl1pPr>
          </a:lstStyle>
          <a:p>
            <a:pPr>
              <a:lnSpc>
                <a:spcPct val="107000"/>
              </a:lnSpc>
            </a:pPr>
            <a:r>
              <a:rPr lang="en-US" sz="2200" b="1" dirty="0">
                <a:solidFill>
                  <a:srgbClr val="2B87AB"/>
                </a:solidFill>
                <a:latin typeface="Adelle Sans" pitchFamily="2" charset="77"/>
              </a:rPr>
              <a:t>Governments</a:t>
            </a:r>
            <a:r>
              <a:rPr lang="en-US" sz="2200" dirty="0">
                <a:solidFill>
                  <a:srgbClr val="2B87AB"/>
                </a:solidFill>
                <a:latin typeface="Adelle Sans" pitchFamily="2" charset="77"/>
              </a:rPr>
              <a:t> should provide essential budget information to the public, publish what they produce, include the public in budget decisions, and institutionalize reforms. </a:t>
            </a:r>
            <a:endParaRPr sz="2200" dirty="0">
              <a:solidFill>
                <a:srgbClr val="2B87AB"/>
              </a:solidFill>
              <a:latin typeface="Adelle Sans" pitchFamily="2" charset="77"/>
            </a:endParaRPr>
          </a:p>
        </p:txBody>
      </p:sp>
      <p:sp>
        <p:nvSpPr>
          <p:cNvPr id="22" name="Ut enim ad minim veniam.">
            <a:extLst>
              <a:ext uri="{FF2B5EF4-FFF2-40B4-BE49-F238E27FC236}">
                <a16:creationId xmlns:a16="http://schemas.microsoft.com/office/drawing/2014/main" id="{3030D9E6-182B-CC82-BBBC-E7D51254010C}"/>
              </a:ext>
            </a:extLst>
          </p:cNvPr>
          <p:cNvSpPr txBox="1"/>
          <p:nvPr/>
        </p:nvSpPr>
        <p:spPr>
          <a:xfrm>
            <a:off x="1225426" y="2181404"/>
            <a:ext cx="10284736" cy="86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lvl1pPr>
              <a:defRPr sz="7000" cap="none" spc="-140">
                <a:solidFill>
                  <a:srgbClr val="2955A5"/>
                </a:solidFill>
                <a:latin typeface="Lora Regular Regular"/>
                <a:ea typeface="Lora Regular Regular"/>
                <a:cs typeface="Lora Regular Regular"/>
                <a:sym typeface="Lora Regular Regular"/>
              </a:defRPr>
            </a:lvl1pPr>
          </a:lstStyle>
          <a:p>
            <a:pPr>
              <a:lnSpc>
                <a:spcPct val="107000"/>
              </a:lnSpc>
            </a:pPr>
            <a:r>
              <a:rPr lang="en-US" sz="2200" b="1" dirty="0">
                <a:solidFill>
                  <a:srgbClr val="E76A0D"/>
                </a:solidFill>
                <a:latin typeface="Adelle Sans" pitchFamily="2" charset="77"/>
              </a:rPr>
              <a:t>Legislatures </a:t>
            </a:r>
            <a:r>
              <a:rPr lang="en-US" sz="2200" dirty="0">
                <a:solidFill>
                  <a:srgbClr val="E76A0D"/>
                </a:solidFill>
                <a:latin typeface="Adelle Sans" pitchFamily="2" charset="77"/>
              </a:rPr>
              <a:t>should provide strong and effective oversight throughout the budget cycle, while providing the public opportunities to engage.  </a:t>
            </a:r>
            <a:endParaRPr sz="2200" dirty="0">
              <a:solidFill>
                <a:srgbClr val="E76A0D"/>
              </a:solidFill>
              <a:latin typeface="Adelle Sans" pitchFamily="2" charset="77"/>
            </a:endParaRPr>
          </a:p>
        </p:txBody>
      </p:sp>
      <p:sp>
        <p:nvSpPr>
          <p:cNvPr id="23" name="Ut enim ad minim veniam.">
            <a:extLst>
              <a:ext uri="{FF2B5EF4-FFF2-40B4-BE49-F238E27FC236}">
                <a16:creationId xmlns:a16="http://schemas.microsoft.com/office/drawing/2014/main" id="{DDC282BC-C232-F5D5-7D78-DBDCFFA48CFE}"/>
              </a:ext>
            </a:extLst>
          </p:cNvPr>
          <p:cNvSpPr txBox="1"/>
          <p:nvPr/>
        </p:nvSpPr>
        <p:spPr>
          <a:xfrm>
            <a:off x="1229956" y="3118216"/>
            <a:ext cx="10284735" cy="86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lvl1pPr>
              <a:defRPr sz="7000" cap="none" spc="-140">
                <a:solidFill>
                  <a:srgbClr val="2955A5"/>
                </a:solidFill>
                <a:latin typeface="Lora Regular Regular"/>
                <a:ea typeface="Lora Regular Regular"/>
                <a:cs typeface="Lora Regular Regular"/>
                <a:sym typeface="Lora Regular Regular"/>
              </a:defRPr>
            </a:lvl1pPr>
          </a:lstStyle>
          <a:p>
            <a:pPr>
              <a:lnSpc>
                <a:spcPct val="107000"/>
              </a:lnSpc>
            </a:pPr>
            <a:r>
              <a:rPr lang="en-US" sz="2200" b="1" dirty="0">
                <a:solidFill>
                  <a:srgbClr val="42B27F"/>
                </a:solidFill>
                <a:latin typeface="Adelle Sans" pitchFamily="2" charset="77"/>
              </a:rPr>
              <a:t>Auditors </a:t>
            </a:r>
            <a:r>
              <a:rPr lang="en-US" sz="2200" dirty="0">
                <a:solidFill>
                  <a:srgbClr val="42B27F"/>
                </a:solidFill>
                <a:latin typeface="Adelle Sans" pitchFamily="2" charset="77"/>
              </a:rPr>
              <a:t>should share audit findings with the public, work with legislatures to strengthen accountability, and invite the public into audit programming and investigations. </a:t>
            </a:r>
            <a:endParaRPr sz="2200" dirty="0">
              <a:solidFill>
                <a:srgbClr val="42B27F"/>
              </a:solidFill>
              <a:latin typeface="Adelle Sans" pitchFamily="2" charset="77"/>
            </a:endParaRPr>
          </a:p>
        </p:txBody>
      </p:sp>
      <p:sp>
        <p:nvSpPr>
          <p:cNvPr id="24" name="Ut enim ad minim veniam.">
            <a:extLst>
              <a:ext uri="{FF2B5EF4-FFF2-40B4-BE49-F238E27FC236}">
                <a16:creationId xmlns:a16="http://schemas.microsoft.com/office/drawing/2014/main" id="{7D1E8C50-706A-8207-DEE8-B0CC7989AC75}"/>
              </a:ext>
            </a:extLst>
          </p:cNvPr>
          <p:cNvSpPr txBox="1"/>
          <p:nvPr/>
        </p:nvSpPr>
        <p:spPr>
          <a:xfrm>
            <a:off x="1225427" y="4055028"/>
            <a:ext cx="10284735" cy="86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lvl1pPr>
              <a:defRPr sz="7000" cap="none" spc="-140">
                <a:solidFill>
                  <a:srgbClr val="2955A5"/>
                </a:solidFill>
                <a:latin typeface="Lora Regular Regular"/>
                <a:ea typeface="Lora Regular Regular"/>
                <a:cs typeface="Lora Regular Regular"/>
                <a:sym typeface="Lora Regular Regular"/>
              </a:defRPr>
            </a:lvl1pPr>
          </a:lstStyle>
          <a:p>
            <a:pPr>
              <a:lnSpc>
                <a:spcPct val="107000"/>
              </a:lnSpc>
            </a:pPr>
            <a:r>
              <a:rPr lang="en-US" sz="2200" b="1">
                <a:solidFill>
                  <a:srgbClr val="5FC1C9"/>
                </a:solidFill>
                <a:latin typeface="Adelle Sans" pitchFamily="2" charset="77"/>
              </a:rPr>
              <a:t>Donors</a:t>
            </a:r>
            <a:r>
              <a:rPr lang="en-US" sz="2200">
                <a:solidFill>
                  <a:srgbClr val="5FC1C9"/>
                </a:solidFill>
                <a:latin typeface="Adelle Sans" pitchFamily="2" charset="77"/>
              </a:rPr>
              <a:t> should support reform-minded governments and civil society and identify and share key safeguards needed to prevent corruption during the next crisis. </a:t>
            </a:r>
            <a:endParaRPr sz="2200">
              <a:solidFill>
                <a:srgbClr val="5FC1C9"/>
              </a:solidFill>
              <a:latin typeface="Adelle Sans" pitchFamily="2" charset="77"/>
            </a:endParaRPr>
          </a:p>
        </p:txBody>
      </p:sp>
      <p:sp>
        <p:nvSpPr>
          <p:cNvPr id="25" name="Ut enim ad minim veniam.">
            <a:extLst>
              <a:ext uri="{FF2B5EF4-FFF2-40B4-BE49-F238E27FC236}">
                <a16:creationId xmlns:a16="http://schemas.microsoft.com/office/drawing/2014/main" id="{6C391FEF-0592-F7CB-439C-7409CBDB1000}"/>
              </a:ext>
            </a:extLst>
          </p:cNvPr>
          <p:cNvSpPr txBox="1"/>
          <p:nvPr/>
        </p:nvSpPr>
        <p:spPr>
          <a:xfrm>
            <a:off x="1225426" y="4991840"/>
            <a:ext cx="10284735" cy="86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6200" tIns="76200" rIns="76200" bIns="76200">
            <a:spAutoFit/>
          </a:bodyPr>
          <a:lstStyle>
            <a:lvl1pPr>
              <a:defRPr sz="7000" cap="none" spc="-140">
                <a:solidFill>
                  <a:srgbClr val="2955A5"/>
                </a:solidFill>
                <a:latin typeface="Lora Regular Regular"/>
                <a:ea typeface="Lora Regular Regular"/>
                <a:cs typeface="Lora Regular Regular"/>
                <a:sym typeface="Lora Regular Regular"/>
              </a:defRPr>
            </a:lvl1pPr>
          </a:lstStyle>
          <a:p>
            <a:pPr>
              <a:lnSpc>
                <a:spcPct val="107000"/>
              </a:lnSpc>
            </a:pPr>
            <a:r>
              <a:rPr lang="en-US" sz="2200" b="1" dirty="0">
                <a:solidFill>
                  <a:srgbClr val="C00000"/>
                </a:solidFill>
                <a:latin typeface="Adelle Sans" pitchFamily="2" charset="77"/>
              </a:rPr>
              <a:t>Civil society </a:t>
            </a:r>
            <a:r>
              <a:rPr lang="en-US" sz="2200" dirty="0">
                <a:solidFill>
                  <a:srgbClr val="C00000"/>
                </a:solidFill>
                <a:latin typeface="Adelle Sans" pitchFamily="2" charset="77"/>
              </a:rPr>
              <a:t>should participate in budget decision making, collectively analyze, engage, and advocate, and focus on making budgets more accessible to all. </a:t>
            </a:r>
            <a:endParaRPr sz="2200" dirty="0">
              <a:solidFill>
                <a:srgbClr val="C00000"/>
              </a:solidFill>
              <a:latin typeface="Adelle Sans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1F5303-24C8-5F94-1574-FF10B3F01C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5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4BA0D-0E42-D30A-B446-54841F9B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15508-0D18-44DF-BFD3-089ADA962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-1144021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21F2E-13D8-C7A8-8186-D73218F4AC32}"/>
              </a:ext>
            </a:extLst>
          </p:cNvPr>
          <p:cNvSpPr txBox="1">
            <a:spLocks/>
          </p:cNvSpPr>
          <p:nvPr/>
        </p:nvSpPr>
        <p:spPr>
          <a:xfrm>
            <a:off x="525346" y="5137121"/>
            <a:ext cx="11135211" cy="15544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DM Serif Display" pitchFamily="2" charset="0"/>
              </a:rPr>
              <a:t>For reviewing Country specific results, methodological note, data and individual questionnaires, please visit: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DM Serif Display" pitchFamily="2" charset="0"/>
              </a:rPr>
              <a:t> https://internationalbudget.org/open-budget-survey/ </a:t>
            </a: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  <a:latin typeface="DM Serif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2950A-8181-1F83-121F-5442121735B2}"/>
              </a:ext>
            </a:extLst>
          </p:cNvPr>
          <p:cNvSpPr txBox="1">
            <a:spLocks/>
          </p:cNvSpPr>
          <p:nvPr/>
        </p:nvSpPr>
        <p:spPr>
          <a:xfrm>
            <a:off x="499785" y="501650"/>
            <a:ext cx="5915529" cy="64888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Adelle Rg" panose="0200050306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FD4D9"/>
                </a:solidFill>
                <a:effectLst/>
                <a:uLnTx/>
                <a:uFillTx/>
                <a:latin typeface="DM Serif Display" pitchFamily="2" charset="0"/>
                <a:ea typeface="+mj-ea"/>
                <a:cs typeface="+mj-cs"/>
              </a:rPr>
              <a:t>Overview of OBS Methodology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6769-2418-E520-6B45-F80B3C994F31}"/>
              </a:ext>
            </a:extLst>
          </p:cNvPr>
          <p:cNvSpPr txBox="1">
            <a:spLocks/>
          </p:cNvSpPr>
          <p:nvPr/>
        </p:nvSpPr>
        <p:spPr>
          <a:xfrm>
            <a:off x="312517" y="2166208"/>
            <a:ext cx="6102798" cy="3218594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tx2"/>
                </a:solidFill>
                <a:latin typeface="Adelle Rg" panose="02000503060000020004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delle Rg" panose="02000503060000020004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accent1"/>
                </a:solidFill>
                <a:latin typeface="Adelle Rg" panose="02000503060000020004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accent1"/>
                </a:solidFill>
                <a:latin typeface="Adelle Rg" panose="02000503060000020004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accent1"/>
                </a:solidFill>
                <a:latin typeface="Adelle Rg" panose="02000503060000020004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565" marR="0" lvl="0" indent="-304165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The 2023 OBS is 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 9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 edition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 of the Survey, and now includes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125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 countries worldwide.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elle Sans Light"/>
              <a:ea typeface="+mn-ea"/>
              <a:cs typeface="Calibri"/>
            </a:endParaRPr>
          </a:p>
          <a:p>
            <a:pPr marL="456565" marR="0" lvl="0" indent="-304165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Only documents that were published and practices that took place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before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 the research “cut-off date”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31 December 2022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are evaluated.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elle Sans Light"/>
              <a:ea typeface="+mn-ea"/>
              <a:cs typeface="Calibri"/>
            </a:endParaRPr>
          </a:p>
          <a:p>
            <a:pPr marL="456565" marR="0" lvl="0" indent="-304165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Research for each survey country is conducted by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independent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elle Sans Light"/>
                <a:ea typeface="+mn-ea"/>
                <a:cs typeface="+mn-cs"/>
              </a:rPr>
              <a:t>partner in civil society or academia with demonstrated knowledge of the central budget process. The draft questionnaire is reviewed by an independent peer-reviewer and government.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elle Sans Light"/>
              <a:ea typeface="+mn-ea"/>
              <a:cs typeface="Calibri"/>
            </a:endParaRPr>
          </a:p>
          <a:p>
            <a:pPr marL="456565" marR="0" lvl="0" indent="-304165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elle Sans Light" pitchFamily="2" charset="77"/>
              <a:ea typeface="+mn-ea"/>
              <a:cs typeface="Calibri"/>
            </a:endParaRPr>
          </a:p>
        </p:txBody>
      </p:sp>
      <p:pic>
        <p:nvPicPr>
          <p:cNvPr id="6" name="Picture 5" descr="A white gear with arrows&#10;&#10;Description automatically generated">
            <a:extLst>
              <a:ext uri="{FF2B5EF4-FFF2-40B4-BE49-F238E27FC236}">
                <a16:creationId xmlns:a16="http://schemas.microsoft.com/office/drawing/2014/main" id="{3DD35BC5-5CCB-D730-BBBA-DCE0A0706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743" y="1457926"/>
            <a:ext cx="3323771" cy="3942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9E5650-B7A2-DCCC-23AD-2D866433D8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2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EB8F2-0228-29D2-67A7-15CF8D62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45024" cy="146410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b="1" dirty="0">
                <a:solidFill>
                  <a:srgbClr val="6FD4D9"/>
                </a:solidFill>
                <a:latin typeface="DM Serif"/>
              </a:rPr>
              <a:t>Evaluating the extent of budget transparency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87026-2B32-6357-73FB-C4D08F029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7" y="1666677"/>
            <a:ext cx="5441312" cy="3586006"/>
          </a:xfrm>
        </p:spPr>
        <p:txBody>
          <a:bodyPr vert="horz" lIns="121920" tIns="60960" rIns="121920" bIns="60960" rtlCol="0" anchor="t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1333"/>
              </a:spcBef>
              <a:buSzPct val="95000"/>
            </a:pPr>
            <a:r>
              <a:rPr lang="en-US" sz="2000" dirty="0">
                <a:solidFill>
                  <a:prstClr val="black"/>
                </a:solidFill>
                <a:latin typeface="Adelle Sans Light"/>
              </a:rPr>
              <a:t>The Open Budget Index (OBI) reflects the assessment of 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delle Sans Light"/>
              </a:rPr>
              <a:t>eight (8) key budget documents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delle Sans Light"/>
              </a:rPr>
              <a:t> </a:t>
            </a:r>
            <a:r>
              <a:rPr lang="en-US" sz="2000" dirty="0">
                <a:solidFill>
                  <a:prstClr val="black"/>
                </a:solidFill>
                <a:latin typeface="Adelle Sans Light"/>
              </a:rPr>
              <a:t>that should be accessible to the public during the four phases of the budget cycle (formulation, approval, execution, and audit/oversight).</a:t>
            </a:r>
          </a:p>
          <a:p>
            <a:pPr marL="285750" indent="-285750" algn="just">
              <a:spcBef>
                <a:spcPts val="1333"/>
              </a:spcBef>
            </a:pPr>
            <a:r>
              <a:rPr lang="en-US" sz="2000" dirty="0">
                <a:solidFill>
                  <a:prstClr val="black"/>
                </a:solidFill>
                <a:latin typeface="Adelle Sans Light"/>
              </a:rPr>
              <a:t>The 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delle Sans Light"/>
              </a:rPr>
              <a:t>109 OBS transparency indicators </a:t>
            </a:r>
            <a:r>
              <a:rPr lang="en-US" sz="2000" dirty="0">
                <a:solidFill>
                  <a:prstClr val="black"/>
                </a:solidFill>
                <a:latin typeface="Adelle Sans Light"/>
              </a:rPr>
              <a:t>evaluate both the public availability and comprehensiveness of each document.</a:t>
            </a:r>
          </a:p>
          <a:p>
            <a:pPr marL="285750" indent="-285750" algn="just">
              <a:spcBef>
                <a:spcPts val="1333"/>
              </a:spcBef>
            </a:pPr>
            <a:r>
              <a:rPr lang="en-US" sz="2000" dirty="0">
                <a:solidFill>
                  <a:prstClr val="black"/>
                </a:solidFill>
                <a:latin typeface="Adelle Sans Light"/>
              </a:rPr>
              <a:t>The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delle Sans Light"/>
              </a:rPr>
              <a:t>OBI is scored from 0-100 </a:t>
            </a:r>
            <a:r>
              <a:rPr lang="en-US" sz="2000" dirty="0">
                <a:solidFill>
                  <a:prstClr val="black"/>
                </a:solidFill>
                <a:latin typeface="Adelle Sans Light"/>
              </a:rPr>
              <a:t>via a simple average of all indicator responses, with 61 considered as minimum benchmark for “sufficient” transparency by IBP.</a:t>
            </a:r>
          </a:p>
          <a:p>
            <a:pPr algn="just">
              <a:spcBef>
                <a:spcPts val="1333"/>
              </a:spcBef>
            </a:pPr>
            <a:endParaRPr lang="en-US" sz="1800" dirty="0">
              <a:solidFill>
                <a:schemeClr val="bg2">
                  <a:lumMod val="10000"/>
                </a:schemeClr>
              </a:solidFill>
              <a:latin typeface="Adelle Sans light"/>
              <a:cs typeface="Arial"/>
            </a:endParaRPr>
          </a:p>
          <a:p>
            <a:pPr marL="380990" indent="-380990" algn="just">
              <a:spcBef>
                <a:spcPts val="1333"/>
              </a:spcBef>
              <a:buFont typeface="Arial"/>
              <a:buChar char="•"/>
            </a:pPr>
            <a:endParaRPr lang="en-US" sz="1800" dirty="0">
              <a:solidFill>
                <a:schemeClr val="bg2">
                  <a:lumMod val="10000"/>
                </a:schemeClr>
              </a:solidFill>
              <a:latin typeface="Adelle Sans light"/>
              <a:cs typeface="Arial"/>
            </a:endParaRPr>
          </a:p>
          <a:p>
            <a:pPr algn="just"/>
            <a:endParaRPr lang="en-US" sz="1800" dirty="0">
              <a:solidFill>
                <a:schemeClr val="bg2">
                  <a:lumMod val="10000"/>
                </a:schemeClr>
              </a:solidFill>
              <a:latin typeface="Adelle Sans light"/>
            </a:endParaRPr>
          </a:p>
        </p:txBody>
      </p:sp>
      <p:pic>
        <p:nvPicPr>
          <p:cNvPr id="7" name="Picture 6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89400DA3-0BB5-1573-067B-F84ED70B5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9" y="6004674"/>
            <a:ext cx="12216345" cy="850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E56B73-32C0-FD4D-D519-4B8EF980B483}"/>
              </a:ext>
            </a:extLst>
          </p:cNvPr>
          <p:cNvSpPr txBox="1"/>
          <p:nvPr/>
        </p:nvSpPr>
        <p:spPr>
          <a:xfrm>
            <a:off x="914965" y="6333082"/>
            <a:ext cx="3657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FFFFFF"/>
                </a:solidFill>
                <a:latin typeface="Adelle Sans light"/>
              </a:rPr>
              <a:t>International Budget Partnership</a:t>
            </a:r>
            <a:r>
              <a:rPr lang="en-US" sz="1600">
                <a:latin typeface="Adelle Sans light"/>
              </a:rPr>
              <a:t>​</a:t>
            </a:r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B2C119-1A47-7364-A097-AB9759EED1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740" y="1730272"/>
            <a:ext cx="6079484" cy="41070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1426-5B30-AE4F-8935-4062C31980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9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CEC0D1-7B41-53AD-0314-F84865ABFC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6FD4D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6A84B05-80D7-79E3-48AE-9D8F752318EB}"/>
              </a:ext>
            </a:extLst>
          </p:cNvPr>
          <p:cNvSpPr txBox="1">
            <a:spLocks/>
          </p:cNvSpPr>
          <p:nvPr/>
        </p:nvSpPr>
        <p:spPr>
          <a:xfrm>
            <a:off x="645197" y="5310898"/>
            <a:ext cx="4013890" cy="6045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erif Display" pitchFamily="2" charset="0"/>
                <a:ea typeface="+mn-ea"/>
                <a:cs typeface="+mn-cs"/>
              </a:rPr>
              <a:t>Global Findings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erif Display" pitchFamily="2" charset="0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D0973ED-30C3-7AB0-3543-6DC903752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2291">
            <a:off x="-739720" y="-1227683"/>
            <a:ext cx="5734779" cy="54508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E420E-07BF-6B22-E108-72BD294A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1"/>
            <a:ext cx="27432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C6A4E-2140-A448-8457-05517EDA6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2E78D-0545-D8FD-3B96-D7C09BC5D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923" y="0"/>
            <a:ext cx="5917049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33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2D18879-4CB6-3CA9-25AF-D514CED013DE}"/>
              </a:ext>
            </a:extLst>
          </p:cNvPr>
          <p:cNvSpPr txBox="1">
            <a:spLocks/>
          </p:cNvSpPr>
          <p:nvPr/>
        </p:nvSpPr>
        <p:spPr>
          <a:xfrm>
            <a:off x="628650" y="273843"/>
            <a:ext cx="10673408" cy="158035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FD4D9"/>
                </a:solidFill>
                <a:latin typeface="DM Serif Display" pitchFamily="2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53D4F"/>
                </a:solidFill>
              </a:rPr>
              <a:t>Global Average Scores, OBS 2019 – OBS 2023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9D5367-CF55-5056-D2CC-EFAD88A38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715041"/>
              </p:ext>
            </p:extLst>
          </p:nvPr>
        </p:nvGraphicFramePr>
        <p:xfrm>
          <a:off x="628650" y="1885945"/>
          <a:ext cx="2296545" cy="13106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4043653379"/>
                    </a:ext>
                  </a:extLst>
                </a:gridCol>
              </a:tblGrid>
              <a:tr h="61129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delle Sans light"/>
                        </a:rPr>
                        <a:t>Transparency</a:t>
                      </a:r>
                      <a:endParaRPr lang="en-US" b="1">
                        <a:latin typeface="Adelle Sans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084993"/>
                  </a:ext>
                </a:extLst>
              </a:tr>
              <a:tr h="699347">
                <a:tc>
                  <a:txBody>
                    <a:bodyPr/>
                    <a:lstStyle/>
                    <a:p>
                      <a:pPr algn="ctr"/>
                      <a:endParaRPr lang="en-US" sz="3200" b="1" i="0">
                        <a:solidFill>
                          <a:srgbClr val="5FC1C9"/>
                        </a:solidFill>
                        <a:latin typeface="Adelle Sans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8986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CE66E31-A565-5A89-90A1-855FFA458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499022"/>
              </p:ext>
            </p:extLst>
          </p:nvPr>
        </p:nvGraphicFramePr>
        <p:xfrm>
          <a:off x="3423727" y="1552359"/>
          <a:ext cx="2296545" cy="16442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4043653379"/>
                    </a:ext>
                  </a:extLst>
                </a:gridCol>
              </a:tblGrid>
              <a:tr h="61129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delle Sans light"/>
                        </a:rPr>
                        <a:t>Public Participation</a:t>
                      </a:r>
                      <a:endParaRPr lang="en-US" b="1">
                        <a:latin typeface="Adelle Sans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084993"/>
                  </a:ext>
                </a:extLst>
              </a:tr>
              <a:tr h="699347">
                <a:tc>
                  <a:txBody>
                    <a:bodyPr/>
                    <a:lstStyle/>
                    <a:p>
                      <a:pPr algn="ctr"/>
                      <a:endParaRPr lang="en-US" b="1" i="0">
                        <a:solidFill>
                          <a:srgbClr val="42B27F"/>
                        </a:solidFill>
                        <a:latin typeface="Adelle Sans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8986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05C4108-C4AF-32E4-DC62-F38CF4AA7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15119"/>
              </p:ext>
            </p:extLst>
          </p:nvPr>
        </p:nvGraphicFramePr>
        <p:xfrm>
          <a:off x="6468399" y="1552359"/>
          <a:ext cx="2296545" cy="16442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4043653379"/>
                    </a:ext>
                  </a:extLst>
                </a:gridCol>
              </a:tblGrid>
              <a:tr h="61129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delle Sans light"/>
                        </a:rPr>
                        <a:t>Legislative Oversight</a:t>
                      </a:r>
                      <a:endParaRPr lang="en-US" b="1">
                        <a:latin typeface="Adelle Sans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084993"/>
                  </a:ext>
                </a:extLst>
              </a:tr>
              <a:tr h="699347">
                <a:tc>
                  <a:txBody>
                    <a:bodyPr/>
                    <a:lstStyle/>
                    <a:p>
                      <a:pPr algn="ctr"/>
                      <a:endParaRPr lang="en-US" b="1" i="0">
                        <a:solidFill>
                          <a:srgbClr val="E76A0D"/>
                        </a:solidFill>
                        <a:latin typeface="Adelle Sans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8986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706FB8-5D54-B856-B8D2-5561DFDD0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71780"/>
              </p:ext>
            </p:extLst>
          </p:nvPr>
        </p:nvGraphicFramePr>
        <p:xfrm>
          <a:off x="9266805" y="1552359"/>
          <a:ext cx="2296545" cy="16442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4043653379"/>
                    </a:ext>
                  </a:extLst>
                </a:gridCol>
              </a:tblGrid>
              <a:tr h="61129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delle Sans light"/>
                        </a:rPr>
                        <a:t>Audit Oversight</a:t>
                      </a:r>
                      <a:endParaRPr lang="en-US" b="1">
                        <a:latin typeface="Adelle Sans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084993"/>
                  </a:ext>
                </a:extLst>
              </a:tr>
              <a:tr h="699347">
                <a:tc>
                  <a:txBody>
                    <a:bodyPr/>
                    <a:lstStyle/>
                    <a:p>
                      <a:pPr algn="ctr"/>
                      <a:endParaRPr lang="en-US" b="1" i="0">
                        <a:solidFill>
                          <a:srgbClr val="066E7D"/>
                        </a:solidFill>
                        <a:latin typeface="Adelle Sans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8986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D22FDA5-164F-4132-28F6-1735E1A18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664" y="2647678"/>
            <a:ext cx="1630515" cy="3027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35E554-7FFD-9A40-43A5-0783D3FE9B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4682" y="2647678"/>
            <a:ext cx="1787376" cy="3027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99EE6-2C75-805B-C185-77305A25BB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870" y="2647677"/>
            <a:ext cx="1747601" cy="3027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95EE96-B14C-BB02-5E54-08FDBC8A3F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928" y="2647677"/>
            <a:ext cx="1608141" cy="30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9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C4ABCC8-C204-D446-E1A0-C8F160718A6F}"/>
              </a:ext>
            </a:extLst>
          </p:cNvPr>
          <p:cNvSpPr/>
          <p:nvPr/>
        </p:nvSpPr>
        <p:spPr>
          <a:xfrm>
            <a:off x="11043" y="-44173"/>
            <a:ext cx="12236173" cy="691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91D8C-1FD9-D544-8F26-2913223C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121920" tIns="60960" rIns="121920" bIns="60960" rtlCol="0" anchor="ctr">
            <a:normAutofit/>
          </a:bodyPr>
          <a:lstStyle>
            <a:defPPr>
              <a:defRPr lang="en-US"/>
            </a:defPPr>
            <a:lvl1pPr marL="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760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19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278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03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379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557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31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075" algn="l" defTabSz="812760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90000"/>
              </a:lnSpc>
              <a:spcAft>
                <a:spcPts val="800"/>
              </a:spcAft>
            </a:pPr>
            <a:fld id="{EC0C6A4E-2140-A448-8457-05517EDA6312}" type="slidenum">
              <a:rPr lang="en-US" sz="16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defTabSz="1219170">
                <a:lnSpc>
                  <a:spcPct val="90000"/>
                </a:lnSpc>
                <a:spcAft>
                  <a:spcPts val="800"/>
                </a:spcAft>
              </a:pPr>
              <a:t>7</a:t>
            </a:fld>
            <a:endParaRPr lang="en-US" sz="16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E74E4-F3D0-A32E-C0C6-437415A46B86}"/>
              </a:ext>
            </a:extLst>
          </p:cNvPr>
          <p:cNvSpPr txBox="1"/>
          <p:nvPr/>
        </p:nvSpPr>
        <p:spPr>
          <a:xfrm>
            <a:off x="195532" y="793449"/>
            <a:ext cx="4032083" cy="1969770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053D4F"/>
                </a:solidFill>
                <a:latin typeface="DM Serif Display"/>
                <a:ea typeface="+mj-ea"/>
                <a:cs typeface="+mj-cs"/>
              </a:rPr>
              <a:t>Regional trends in transparency, 2012-2023</a:t>
            </a:r>
            <a:endParaRPr lang="es-419" sz="4000">
              <a:solidFill>
                <a:srgbClr val="053D4F"/>
              </a:solidFill>
              <a:latin typeface="DM Serif Display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F9EA11-3B91-D2B8-1400-96E6D625BB44}"/>
              </a:ext>
            </a:extLst>
          </p:cNvPr>
          <p:cNvSpPr txBox="1"/>
          <p:nvPr/>
        </p:nvSpPr>
        <p:spPr>
          <a:xfrm>
            <a:off x="159764" y="5219454"/>
            <a:ext cx="4300665" cy="615553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delle Sans light"/>
              </a:rPr>
              <a:t>(For 100 comparable countries assessed in OBS 2012 – OBS 2023.) </a:t>
            </a:r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delle Sans light"/>
              </a:rPr>
              <a:t> </a:t>
            </a:r>
            <a:endParaRPr lang="es-419" sz="1600" dirty="0">
              <a:latin typeface="Adelle Sans light"/>
            </a:endParaRPr>
          </a:p>
        </p:txBody>
      </p:sp>
      <p:pic>
        <p:nvPicPr>
          <p:cNvPr id="6" name="Picture 5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B335F6FE-09EF-D037-C751-4F23B57B9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17" y="6001915"/>
            <a:ext cx="12357653" cy="863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745B9F-C25A-46D6-5BBD-6BC27B6BA4BA}"/>
              </a:ext>
            </a:extLst>
          </p:cNvPr>
          <p:cNvSpPr txBox="1"/>
          <p:nvPr/>
        </p:nvSpPr>
        <p:spPr>
          <a:xfrm>
            <a:off x="479461" y="6335730"/>
            <a:ext cx="38613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FFFFFF"/>
                </a:solidFill>
                <a:latin typeface="Adelle Sans light"/>
                <a:ea typeface="Calibri"/>
                <a:cs typeface="Calibri"/>
              </a:rPr>
              <a:t>International Budget Partnership</a:t>
            </a:r>
            <a:endParaRPr lang="en-GB" sz="1600">
              <a:solidFill>
                <a:srgbClr val="FFFFFF"/>
              </a:solidFill>
              <a:latin typeface="Adelle Sans ligh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F9426C0-D540-C356-C1F2-B6F4DD57B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832" y="152939"/>
            <a:ext cx="7655635" cy="58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655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BAB3-ECBE-2D8C-D1B1-CFB7A9720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023360" cy="3204133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defTabSz="1219170"/>
            <a:r>
              <a:rPr lang="en-US" sz="4800" b="1">
                <a:solidFill>
                  <a:schemeClr val="bg1"/>
                </a:solidFill>
                <a:latin typeface="Adelle Rg"/>
              </a:rPr>
              <a:t>Overview of the OBS Research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A9EA8-86AD-7897-38DF-B9003EAAA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C6A4E-2140-A448-8457-05517EDA6312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3C29B-3CB8-7B7B-8F3F-D7D4E78D99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B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G" dirty="0">
              <a:solidFill>
                <a:srgbClr val="6FD4D9"/>
              </a:solidFill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6CAD5F24-0B50-0148-0336-71C0B9A33E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02291">
            <a:off x="-739720" y="-1227683"/>
            <a:ext cx="5734779" cy="5450879"/>
          </a:xfrm>
          <a:prstGeom prst="rect">
            <a:avLst/>
          </a:prstGeom>
        </p:spPr>
      </p:pic>
      <p:pic>
        <p:nvPicPr>
          <p:cNvPr id="15" name="Picture 14" descr="A person and person standing outside a building&#10;&#10;Description automatically generated">
            <a:extLst>
              <a:ext uri="{FF2B5EF4-FFF2-40B4-BE49-F238E27FC236}">
                <a16:creationId xmlns:a16="http://schemas.microsoft.com/office/drawing/2014/main" id="{82A4E043-BA36-98C8-A414-EF0997C7A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621" y="0"/>
            <a:ext cx="5883379" cy="685820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6BA485BC-4198-1D3D-C870-6AFF2136438F}"/>
              </a:ext>
            </a:extLst>
          </p:cNvPr>
          <p:cNvSpPr txBox="1">
            <a:spLocks/>
          </p:cNvSpPr>
          <p:nvPr/>
        </p:nvSpPr>
        <p:spPr>
          <a:xfrm>
            <a:off x="645196" y="4944139"/>
            <a:ext cx="4958161" cy="12759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erif Display" pitchFamily="2" charset="0"/>
                <a:ea typeface="+mn-ea"/>
                <a:cs typeface="+mn-cs"/>
              </a:rPr>
              <a:t>OBS Africa Findings (45 countries assessed in 2023)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erif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93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2D18879-4CB6-3CA9-25AF-D514CED013DE}"/>
              </a:ext>
            </a:extLst>
          </p:cNvPr>
          <p:cNvSpPr txBox="1">
            <a:spLocks/>
          </p:cNvSpPr>
          <p:nvPr/>
        </p:nvSpPr>
        <p:spPr>
          <a:xfrm>
            <a:off x="557433" y="626449"/>
            <a:ext cx="10673408" cy="158035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FD4D9"/>
                </a:solidFill>
                <a:latin typeface="DM Serif Display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53D4F"/>
                </a:solidFill>
              </a:rPr>
              <a:t>Africa Average Scores, OBS 2019 – OBS 2023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9D5367-CF55-5056-D2CC-EFAD88A38528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1885945"/>
          <a:ext cx="2296545" cy="13106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4043653379"/>
                    </a:ext>
                  </a:extLst>
                </a:gridCol>
              </a:tblGrid>
              <a:tr h="61129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delle Sans light"/>
                        </a:rPr>
                        <a:t>Transparency</a:t>
                      </a:r>
                      <a:endParaRPr lang="en-US" b="1">
                        <a:latin typeface="Adelle Sans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084993"/>
                  </a:ext>
                </a:extLst>
              </a:tr>
              <a:tr h="699347">
                <a:tc>
                  <a:txBody>
                    <a:bodyPr/>
                    <a:lstStyle/>
                    <a:p>
                      <a:pPr algn="ctr"/>
                      <a:endParaRPr lang="en-US" sz="3200" b="1" i="0">
                        <a:solidFill>
                          <a:srgbClr val="5FC1C9"/>
                        </a:solidFill>
                        <a:latin typeface="Adelle Sans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8986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CE66E31-A565-5A89-90A1-855FFA4587D0}"/>
              </a:ext>
            </a:extLst>
          </p:cNvPr>
          <p:cNvGraphicFramePr>
            <a:graphicFrameLocks noGrp="1"/>
          </p:cNvGraphicFramePr>
          <p:nvPr/>
        </p:nvGraphicFramePr>
        <p:xfrm>
          <a:off x="3423727" y="1552359"/>
          <a:ext cx="2296545" cy="16442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4043653379"/>
                    </a:ext>
                  </a:extLst>
                </a:gridCol>
              </a:tblGrid>
              <a:tr h="61129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delle Sans light"/>
                        </a:rPr>
                        <a:t>Public Participation</a:t>
                      </a:r>
                      <a:endParaRPr lang="en-US" b="1">
                        <a:latin typeface="Adelle Sans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084993"/>
                  </a:ext>
                </a:extLst>
              </a:tr>
              <a:tr h="699347">
                <a:tc>
                  <a:txBody>
                    <a:bodyPr/>
                    <a:lstStyle/>
                    <a:p>
                      <a:pPr algn="ctr"/>
                      <a:endParaRPr lang="en-US" b="1" i="0">
                        <a:solidFill>
                          <a:srgbClr val="42B27F"/>
                        </a:solidFill>
                        <a:latin typeface="Adelle Sans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8986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05C4108-C4AF-32E4-DC62-F38CF4AA72F5}"/>
              </a:ext>
            </a:extLst>
          </p:cNvPr>
          <p:cNvGraphicFramePr>
            <a:graphicFrameLocks noGrp="1"/>
          </p:cNvGraphicFramePr>
          <p:nvPr/>
        </p:nvGraphicFramePr>
        <p:xfrm>
          <a:off x="6468399" y="1552359"/>
          <a:ext cx="2296545" cy="16442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4043653379"/>
                    </a:ext>
                  </a:extLst>
                </a:gridCol>
              </a:tblGrid>
              <a:tr h="61129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delle Sans light"/>
                        </a:rPr>
                        <a:t>Legislative Oversight</a:t>
                      </a:r>
                      <a:endParaRPr lang="en-US" b="1">
                        <a:latin typeface="Adelle Sans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084993"/>
                  </a:ext>
                </a:extLst>
              </a:tr>
              <a:tr h="699347">
                <a:tc>
                  <a:txBody>
                    <a:bodyPr/>
                    <a:lstStyle/>
                    <a:p>
                      <a:pPr algn="ctr"/>
                      <a:endParaRPr lang="en-US" b="1" i="0">
                        <a:solidFill>
                          <a:srgbClr val="E76A0D"/>
                        </a:solidFill>
                        <a:latin typeface="Adelle Sans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8986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706FB8-5D54-B856-B8D2-5561DFDD0DFA}"/>
              </a:ext>
            </a:extLst>
          </p:cNvPr>
          <p:cNvGraphicFramePr>
            <a:graphicFrameLocks noGrp="1"/>
          </p:cNvGraphicFramePr>
          <p:nvPr/>
        </p:nvGraphicFramePr>
        <p:xfrm>
          <a:off x="9266805" y="1552359"/>
          <a:ext cx="2296545" cy="16442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6545">
                  <a:extLst>
                    <a:ext uri="{9D8B030D-6E8A-4147-A177-3AD203B41FA5}">
                      <a16:colId xmlns:a16="http://schemas.microsoft.com/office/drawing/2014/main" val="4043653379"/>
                    </a:ext>
                  </a:extLst>
                </a:gridCol>
              </a:tblGrid>
              <a:tr h="61129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Adelle Sans light"/>
                        </a:rPr>
                        <a:t>Audit Oversight</a:t>
                      </a:r>
                      <a:endParaRPr lang="en-US" b="1">
                        <a:latin typeface="Adelle Sans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084993"/>
                  </a:ext>
                </a:extLst>
              </a:tr>
              <a:tr h="699347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solidFill>
                          <a:srgbClr val="066E7D"/>
                        </a:solidFill>
                        <a:latin typeface="Adelle Sans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89865"/>
                  </a:ext>
                </a:extLst>
              </a:tr>
            </a:tbl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40F969F-6113-6B8E-CBAA-0AD20B2E4F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171752"/>
              </p:ext>
            </p:extLst>
          </p:nvPr>
        </p:nvGraphicFramePr>
        <p:xfrm>
          <a:off x="-304865" y="2165660"/>
          <a:ext cx="4147660" cy="376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6435278-C5E1-A386-3D8B-60D02346E6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488951"/>
              </p:ext>
            </p:extLst>
          </p:nvPr>
        </p:nvGraphicFramePr>
        <p:xfrm>
          <a:off x="2517092" y="2167322"/>
          <a:ext cx="4147660" cy="376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B2D0DBF-D458-50DB-AABE-18AD0E1AE2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852391"/>
              </p:ext>
            </p:extLst>
          </p:nvPr>
        </p:nvGraphicFramePr>
        <p:xfrm>
          <a:off x="5542841" y="2165660"/>
          <a:ext cx="4147660" cy="376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7AFEC45-98C8-4061-D639-8B9E71B688C6}"/>
              </a:ext>
            </a:extLst>
          </p:cNvPr>
          <p:cNvSpPr txBox="1"/>
          <p:nvPr/>
        </p:nvSpPr>
        <p:spPr>
          <a:xfrm>
            <a:off x="7446000" y="3803492"/>
            <a:ext cx="46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ptos Narrow" panose="020B0004020202020204" pitchFamily="34" charset="0"/>
              </a:rPr>
              <a:t>38</a:t>
            </a:r>
          </a:p>
          <a:p>
            <a:endParaRPr lang="de-DE" b="1" dirty="0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56CDAD78-F9C4-D545-81B0-FB1CC9DC59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171802"/>
              </p:ext>
            </p:extLst>
          </p:nvPr>
        </p:nvGraphicFramePr>
        <p:xfrm>
          <a:off x="8364799" y="2165840"/>
          <a:ext cx="4124108" cy="376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B7348D9-2737-2149-F0D9-9F18E198EF8F}"/>
              </a:ext>
            </a:extLst>
          </p:cNvPr>
          <p:cNvSpPr txBox="1"/>
          <p:nvPr/>
        </p:nvSpPr>
        <p:spPr>
          <a:xfrm>
            <a:off x="8227248" y="3874508"/>
            <a:ext cx="506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ptos Narrow" panose="020B0004020202020204" pitchFamily="34" charset="0"/>
              </a:rPr>
              <a:t>37</a:t>
            </a:r>
          </a:p>
          <a:p>
            <a:endParaRPr lang="de-D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2C4D24-293E-7A1D-6D0C-5F0E0B88953A}"/>
              </a:ext>
            </a:extLst>
          </p:cNvPr>
          <p:cNvSpPr txBox="1"/>
          <p:nvPr/>
        </p:nvSpPr>
        <p:spPr>
          <a:xfrm rot="16200000">
            <a:off x="822931" y="5285096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2019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7D608B-A400-63F6-7C7E-659E1E5CF97A}"/>
              </a:ext>
            </a:extLst>
          </p:cNvPr>
          <p:cNvSpPr txBox="1"/>
          <p:nvPr/>
        </p:nvSpPr>
        <p:spPr>
          <a:xfrm rot="16200000">
            <a:off x="1598418" y="5285096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2021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0530E3-5950-BE0D-5673-44FC939FC816}"/>
              </a:ext>
            </a:extLst>
          </p:cNvPr>
          <p:cNvSpPr txBox="1"/>
          <p:nvPr/>
        </p:nvSpPr>
        <p:spPr>
          <a:xfrm rot="16200000">
            <a:off x="2386606" y="5286279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2023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AD6FCC-9D65-D2A6-254C-8AC707517D06}"/>
              </a:ext>
            </a:extLst>
          </p:cNvPr>
          <p:cNvSpPr txBox="1"/>
          <p:nvPr/>
        </p:nvSpPr>
        <p:spPr>
          <a:xfrm rot="16200000">
            <a:off x="3647435" y="5315847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2019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5220C7-E0FA-0F73-5E95-AEB8F4DA97EA}"/>
              </a:ext>
            </a:extLst>
          </p:cNvPr>
          <p:cNvSpPr txBox="1"/>
          <p:nvPr/>
        </p:nvSpPr>
        <p:spPr>
          <a:xfrm rot="16200000">
            <a:off x="4422922" y="5315847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2021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0D833-1431-9461-0418-F6D3E10CF04C}"/>
              </a:ext>
            </a:extLst>
          </p:cNvPr>
          <p:cNvSpPr txBox="1"/>
          <p:nvPr/>
        </p:nvSpPr>
        <p:spPr>
          <a:xfrm rot="16200000">
            <a:off x="5211110" y="5317030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2023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428F0D-3952-DB23-DF99-56520F381F0F}"/>
              </a:ext>
            </a:extLst>
          </p:cNvPr>
          <p:cNvSpPr txBox="1"/>
          <p:nvPr/>
        </p:nvSpPr>
        <p:spPr>
          <a:xfrm rot="16200000">
            <a:off x="6655491" y="5283914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2019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03516-7A47-C935-52A2-05AA8B7CE62E}"/>
              </a:ext>
            </a:extLst>
          </p:cNvPr>
          <p:cNvSpPr txBox="1"/>
          <p:nvPr/>
        </p:nvSpPr>
        <p:spPr>
          <a:xfrm rot="16200000">
            <a:off x="7430978" y="5283914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2021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7BE63B-8A00-9245-4DF2-DED9EA5BEC20}"/>
              </a:ext>
            </a:extLst>
          </p:cNvPr>
          <p:cNvSpPr txBox="1"/>
          <p:nvPr/>
        </p:nvSpPr>
        <p:spPr>
          <a:xfrm rot="16200000">
            <a:off x="8219166" y="5285097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2023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226CF4-8302-0F0E-A038-158A91EC6623}"/>
              </a:ext>
            </a:extLst>
          </p:cNvPr>
          <p:cNvSpPr txBox="1"/>
          <p:nvPr/>
        </p:nvSpPr>
        <p:spPr>
          <a:xfrm rot="16200000">
            <a:off x="9477448" y="5282731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2019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EB8EAA-CF39-E3D1-935A-2123F0AE4DCD}"/>
              </a:ext>
            </a:extLst>
          </p:cNvPr>
          <p:cNvSpPr txBox="1"/>
          <p:nvPr/>
        </p:nvSpPr>
        <p:spPr>
          <a:xfrm rot="16200000">
            <a:off x="10252935" y="5282731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2021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1ACEA8-B6ED-2993-EACA-9172FDEFFBBD}"/>
              </a:ext>
            </a:extLst>
          </p:cNvPr>
          <p:cNvSpPr txBox="1"/>
          <p:nvPr/>
        </p:nvSpPr>
        <p:spPr>
          <a:xfrm rot="16200000">
            <a:off x="11041123" y="5283914"/>
            <a:ext cx="56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2023</a:t>
            </a:r>
          </a:p>
          <a:p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E9501-B587-17FB-D53F-7C37C83BB5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21" y="185070"/>
            <a:ext cx="1539240" cy="2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76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ised IBP template " id="{F64955A9-47A7-4D24-8FA5-DA8BE94936C8}" vid="{C59E28F6-AF18-428B-9EFC-4B2B274D1B8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ised IBP template " id="{16B71012-CB2F-FA40-B9EC-73F1F32FFA11}" vid="{B9DBF528-C304-2348-9CF8-E4FA062591B0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D97A5466B00649A4CFAAB96F13E5E8" ma:contentTypeVersion="20" ma:contentTypeDescription="Create a new document." ma:contentTypeScope="" ma:versionID="3c029eff235ef8865b7520d955c6f59b">
  <xsd:schema xmlns:xsd="http://www.w3.org/2001/XMLSchema" xmlns:xs="http://www.w3.org/2001/XMLSchema" xmlns:p="http://schemas.microsoft.com/office/2006/metadata/properties" xmlns:ns1="http://schemas.microsoft.com/sharepoint/v3" xmlns:ns2="6606234b-2704-4bae-93e5-f5741f895a35" xmlns:ns3="f7643b6f-ebf5-4138-8986-f53ec6ff90c1" xmlns:ns4="41b5af7a-5d92-4522-a380-16402501482b" targetNamespace="http://schemas.microsoft.com/office/2006/metadata/properties" ma:root="true" ma:fieldsID="057c746215323218a7a8635f5970e353" ns1:_="" ns2:_="" ns3:_="" ns4:_="">
    <xsd:import namespace="http://schemas.microsoft.com/sharepoint/v3"/>
    <xsd:import namespace="6606234b-2704-4bae-93e5-f5741f895a35"/>
    <xsd:import namespace="f7643b6f-ebf5-4138-8986-f53ec6ff90c1"/>
    <xsd:import namespace="41b5af7a-5d92-4522-a380-1640250148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06234b-2704-4bae-93e5-f5741f895a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bbe1132-7a39-491f-b627-b7b7f0d4c3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43b6f-ebf5-4138-8986-f53ec6ff90c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5af7a-5d92-4522-a380-16402501482b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d21727de-53d2-41ab-89a2-3b695e8f4894}" ma:internalName="TaxCatchAll" ma:showField="CatchAllData" ma:web="f7643b6f-ebf5-4138-8986-f53ec6ff90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41b5af7a-5d92-4522-a380-16402501482b" xsi:nil="true"/>
    <lcf76f155ced4ddcb4097134ff3c332f xmlns="6606234b-2704-4bae-93e5-f5741f895a3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36F90C-58A4-4E34-9E79-9F8A1BAC2FB6}">
  <ds:schemaRefs>
    <ds:schemaRef ds:uri="41b5af7a-5d92-4522-a380-16402501482b"/>
    <ds:schemaRef ds:uri="6606234b-2704-4bae-93e5-f5741f895a35"/>
    <ds:schemaRef ds:uri="f7643b6f-ebf5-4138-8986-f53ec6ff90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43CC9A7-3F43-4AF2-B62E-973DC2841A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2865FB-407B-4667-9FA6-AD2362D4016B}">
  <ds:schemaRefs>
    <ds:schemaRef ds:uri="41b5af7a-5d92-4522-a380-16402501482b"/>
    <ds:schemaRef ds:uri="6606234b-2704-4bae-93e5-f5741f895a35"/>
    <ds:schemaRef ds:uri="d5c226b3-2f17-4841-b9c9-1e940633d9a5"/>
    <ds:schemaRef ds:uri="dd161ab3-21b0-4d3c-912a-30f6ba1f7e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Revised IBP template </Template>
  <TotalTime>0</TotalTime>
  <Words>1030</Words>
  <Application>Microsoft Office PowerPoint</Application>
  <PresentationFormat>Widescreen</PresentationFormat>
  <Paragraphs>246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Adelle Rg</vt:lpstr>
      <vt:lpstr>Adelle Sans</vt:lpstr>
      <vt:lpstr>Adelle Sans Light</vt:lpstr>
      <vt:lpstr>Adelle Sans Light</vt:lpstr>
      <vt:lpstr>Aptos</vt:lpstr>
      <vt:lpstr>Aptos Display</vt:lpstr>
      <vt:lpstr>Aptos Narrow</vt:lpstr>
      <vt:lpstr>Arial</vt:lpstr>
      <vt:lpstr>Calibri</vt:lpstr>
      <vt:lpstr>Calibri Light</vt:lpstr>
      <vt:lpstr>DM Serif</vt:lpstr>
      <vt:lpstr>DM Serif Display</vt:lpstr>
      <vt:lpstr>Lucida Sans</vt:lpstr>
      <vt:lpstr>Roboto Light</vt:lpstr>
      <vt:lpstr>Segoe UI</vt:lpstr>
      <vt:lpstr>Times New Roman</vt:lpstr>
      <vt:lpstr>Office Theme</vt:lpstr>
      <vt:lpstr>1_Office Theme</vt:lpstr>
      <vt:lpstr>2_Office Theme</vt:lpstr>
      <vt:lpstr>Open Budget Survey 2023 Africa  Regional Workshop on Integrated National Financing Frameworks 2024 Public Finance for Sustainable Development in Africa  by  Andrés Ponce Morales International Budget Partnership   </vt:lpstr>
      <vt:lpstr>The Open Budget Survey (OBS)</vt:lpstr>
      <vt:lpstr>PowerPoint Presentation</vt:lpstr>
      <vt:lpstr>Evaluating the extent of budget transparency </vt:lpstr>
      <vt:lpstr>PowerPoint Presentation</vt:lpstr>
      <vt:lpstr>PowerPoint Presentation</vt:lpstr>
      <vt:lpstr>PowerPoint Presentation</vt:lpstr>
      <vt:lpstr>Overview of the OBS Research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Robins</dc:creator>
  <cp:lastModifiedBy>Andrés Ponce Morales</cp:lastModifiedBy>
  <cp:revision>16</cp:revision>
  <dcterms:created xsi:type="dcterms:W3CDTF">2024-05-17T19:36:49Z</dcterms:created>
  <dcterms:modified xsi:type="dcterms:W3CDTF">2024-06-12T08:43:59Z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0x010100C3D97A5466B00649A4CFAAB96F13E5E8</vt:lpwstr>
  </property>
  <property fmtid="{D5CDD505-2E9C-101B-9397-08002B2CF9AE}" pid="3" name="MediaServiceImageTags">
    <vt:lpwstr/>
  </property>
</Properties>
</file>